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93" autoAdjust="0"/>
    <p:restoredTop sz="94660"/>
  </p:normalViewPr>
  <p:slideViewPr>
    <p:cSldViewPr>
      <p:cViewPr varScale="1">
        <p:scale>
          <a:sx n="71" d="100"/>
          <a:sy n="71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DD1AE2-43BC-4E01-9A83-0439A88A00EC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502072-D90E-446B-9040-27DF6ABF5615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>
                <a:latin typeface="Arial Narrow" pitchFamily="34" charset="0"/>
              </a:rPr>
              <a:t>Egg Osmosis Experiment</a:t>
            </a:r>
            <a:endParaRPr lang="en-CA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>
                <a:latin typeface="Arial Narrow" pitchFamily="34" charset="0"/>
              </a:rPr>
              <a:t>Taylor Cunha 8-14</a:t>
            </a:r>
            <a:endParaRPr lang="en-CA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068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 Narrow" pitchFamily="34" charset="0"/>
              </a:rPr>
              <a:t>Conclusion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Corn Syrup Egg</a:t>
            </a: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Got smaller water left egg</a:t>
            </a: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higher water concentration then corn syrup egg</a:t>
            </a: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Water moved from higher concentration (egg) to lower concentration (corn syrup)</a:t>
            </a:r>
          </a:p>
          <a:p>
            <a:endParaRPr lang="en-CA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4785395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Water egg</a:t>
            </a: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Egg got larger water entered egg</a:t>
            </a: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Lower concentration then water</a:t>
            </a: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The water moved from higher concentration (water) to low concentration (egg)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7" t="40196" r="14523" b="9314"/>
          <a:stretch/>
        </p:blipFill>
        <p:spPr>
          <a:xfrm flipH="1">
            <a:off x="1043608" y="4682090"/>
            <a:ext cx="7128792" cy="220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77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       Corn Syrup </a:t>
            </a:r>
          </a:p>
          <a:p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Weight : wrong</a:t>
            </a:r>
          </a:p>
          <a:p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Size : wrong</a:t>
            </a:r>
          </a:p>
          <a:p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Colour : correct</a:t>
            </a:r>
            <a:endParaRPr lang="en-CA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               Water</a:t>
            </a:r>
          </a:p>
          <a:p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Weight : wrong</a:t>
            </a:r>
          </a:p>
          <a:p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Size : wrong</a:t>
            </a:r>
          </a:p>
          <a:p>
            <a:r>
              <a:rPr lang="en-CA" dirty="0" smtClean="0">
                <a:solidFill>
                  <a:schemeClr val="bg2">
                    <a:lumMod val="50000"/>
                  </a:schemeClr>
                </a:solidFill>
              </a:rPr>
              <a:t>Colour : correct</a:t>
            </a:r>
            <a:endParaRPr lang="en-C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22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371418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60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The End</a:t>
            </a:r>
          </a:p>
          <a:p>
            <a:endParaRPr lang="en-CA" sz="9600" dirty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5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 Narrow" pitchFamily="34" charset="0"/>
              </a:rPr>
              <a:t>Purpose</a:t>
            </a:r>
            <a:endParaRPr lang="en-CA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sz="2400" b="1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     </a:t>
            </a:r>
            <a:r>
              <a:rPr lang="en-CA" sz="2400" b="1" u="sng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To observe osmosis in a cell.</a:t>
            </a:r>
          </a:p>
          <a:p>
            <a:endParaRPr lang="en-CA" sz="2400" dirty="0" smtClean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1) Place egg in vinegar to remove shell.</a:t>
            </a:r>
          </a:p>
          <a:p>
            <a:endParaRPr lang="en-CA" sz="2400" dirty="0" smtClean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  <a:p>
            <a:endParaRPr lang="en-CA" sz="2400" dirty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  <a:p>
            <a:endParaRPr lang="en-CA" sz="2400" dirty="0" smtClean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2) Measure weight of egg using balance.</a:t>
            </a:r>
          </a:p>
          <a:p>
            <a:endParaRPr lang="en-CA" sz="2400" dirty="0" smtClean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  <a:p>
            <a:endParaRPr lang="en-CA" sz="2400" dirty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  <a:p>
            <a:endParaRPr lang="en-CA" sz="2400" dirty="0" smtClean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  <a:p>
            <a:r>
              <a:rPr lang="en-CA" sz="24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3) Measure weight using measuring tape and string.</a:t>
            </a:r>
          </a:p>
          <a:p>
            <a:endParaRPr lang="en-CA" sz="2200" dirty="0" smtClean="0"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80" t="3561" r="680" b="21194"/>
          <a:stretch/>
        </p:blipFill>
        <p:spPr bwMode="auto">
          <a:xfrm>
            <a:off x="4611619" y="1412776"/>
            <a:ext cx="3680430" cy="191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74" b="15101"/>
          <a:stretch/>
        </p:blipFill>
        <p:spPr>
          <a:xfrm>
            <a:off x="4611619" y="3645024"/>
            <a:ext cx="3680430" cy="17755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7" t="25950" r="360" b="30319"/>
          <a:stretch/>
        </p:blipFill>
        <p:spPr>
          <a:xfrm>
            <a:off x="4555805" y="5695790"/>
            <a:ext cx="3792057" cy="108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635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Purpose</a:t>
            </a:r>
            <a:endParaRPr lang="en-CA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4) Place 1 egg in water and 1 in corn syrup.</a:t>
            </a:r>
          </a:p>
          <a:p>
            <a:endParaRPr lang="en-CA" dirty="0" smtClean="0">
              <a:latin typeface="Arial Narrow" pitchFamily="34" charset="0"/>
            </a:endParaRPr>
          </a:p>
          <a:p>
            <a:endParaRPr lang="en-CA" dirty="0">
              <a:latin typeface="Arial Narrow" pitchFamily="34" charset="0"/>
            </a:endParaRPr>
          </a:p>
          <a:p>
            <a:endParaRPr lang="en-CA" dirty="0" smtClean="0">
              <a:latin typeface="Arial Narrow" pitchFamily="34" charset="0"/>
            </a:endParaRPr>
          </a:p>
          <a:p>
            <a:endParaRPr lang="en-CA" dirty="0">
              <a:latin typeface="Arial Narrow" pitchFamily="34" charset="0"/>
            </a:endParaRPr>
          </a:p>
          <a:p>
            <a:endParaRPr lang="en-CA" dirty="0" smtClean="0">
              <a:latin typeface="Arial Narrow" pitchFamily="34" charset="0"/>
            </a:endParaRPr>
          </a:p>
          <a:p>
            <a:r>
              <a:rPr lang="en-CA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5) Weigh and measure the eggs again</a:t>
            </a: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.</a:t>
            </a:r>
          </a:p>
          <a:p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7" t="8857" r="18057" b="8247"/>
          <a:stretch/>
        </p:blipFill>
        <p:spPr>
          <a:xfrm rot="5400000">
            <a:off x="4316318" y="1475900"/>
            <a:ext cx="2608874" cy="19863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4" t="22743" r="11296" b="10972"/>
          <a:stretch/>
        </p:blipFill>
        <p:spPr>
          <a:xfrm>
            <a:off x="6613924" y="1163324"/>
            <a:ext cx="2025140" cy="26101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8" t="24933" b="-4267"/>
          <a:stretch/>
        </p:blipFill>
        <p:spPr>
          <a:xfrm>
            <a:off x="4572000" y="4005064"/>
            <a:ext cx="4067064" cy="274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50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 Narrow" pitchFamily="34" charset="0"/>
              </a:rPr>
              <a:t>Hypothesis</a:t>
            </a:r>
            <a:endParaRPr lang="en-CA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3600" b="1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1) Corn syrup egg-Weight, size, looks.</a:t>
            </a:r>
          </a:p>
          <a:p>
            <a:pPr marL="0" indent="0">
              <a:buNone/>
            </a:pPr>
            <a:r>
              <a:rPr lang="en-CA" sz="36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-Weight: Heavier</a:t>
            </a:r>
          </a:p>
          <a:p>
            <a:pPr marL="0" indent="0">
              <a:buNone/>
            </a:pPr>
            <a:r>
              <a:rPr lang="en-CA" sz="36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-Size: Bigger</a:t>
            </a:r>
          </a:p>
          <a:p>
            <a:pPr marL="0" indent="0">
              <a:buNone/>
            </a:pPr>
            <a:r>
              <a:rPr lang="en-CA" sz="36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-Looks: Different colour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8" t="17793" r="26014" b="18616"/>
          <a:stretch/>
        </p:blipFill>
        <p:spPr bwMode="auto">
          <a:xfrm rot="5400000">
            <a:off x="4547998" y="1796818"/>
            <a:ext cx="4440491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837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 Narrow" pitchFamily="34" charset="0"/>
              </a:rPr>
              <a:t>Hypothesis</a:t>
            </a:r>
            <a:endParaRPr lang="en-CA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3600" b="1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2) Water egg- Weight, size, looks.</a:t>
            </a:r>
          </a:p>
          <a:p>
            <a:pPr marL="0" indent="0">
              <a:buNone/>
            </a:pPr>
            <a:r>
              <a:rPr lang="en-CA" sz="360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-Weight: Weigh less</a:t>
            </a:r>
          </a:p>
          <a:p>
            <a:pPr marL="0" indent="0">
              <a:buNone/>
            </a:pPr>
            <a:r>
              <a:rPr lang="en-CA" sz="360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-Size</a:t>
            </a:r>
            <a:r>
              <a:rPr lang="en-CA" sz="3600" dirty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: D</a:t>
            </a:r>
            <a:r>
              <a:rPr lang="en-CA" sz="360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isintegrate and get smaller</a:t>
            </a:r>
          </a:p>
          <a:p>
            <a:pPr marL="0" indent="0">
              <a:buNone/>
            </a:pPr>
            <a:r>
              <a:rPr lang="en-CA" sz="3600" dirty="0" smtClean="0">
                <a:solidFill>
                  <a:schemeClr val="bg2">
                    <a:lumMod val="50000"/>
                  </a:schemeClr>
                </a:solidFill>
                <a:latin typeface="Arial Narrow" pitchFamily="34" charset="0"/>
              </a:rPr>
              <a:t>-Looks: Deformed</a:t>
            </a:r>
            <a:endParaRPr lang="en-CA" sz="3600" dirty="0">
              <a:solidFill>
                <a:schemeClr val="bg2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1" t="1038" r="7991" b="2626"/>
          <a:stretch/>
        </p:blipFill>
        <p:spPr bwMode="auto">
          <a:xfrm>
            <a:off x="4932040" y="1484784"/>
            <a:ext cx="381642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005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 Narrow" pitchFamily="34" charset="0"/>
              </a:rPr>
              <a:t>Materials</a:t>
            </a:r>
            <a:endParaRPr lang="en-CA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2081544"/>
            <a:ext cx="2016224" cy="4587815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Corn Syrup</a:t>
            </a:r>
          </a:p>
          <a:p>
            <a:endParaRPr lang="en-CA" dirty="0" smtClean="0">
              <a:latin typeface="Arial Narrow" pitchFamily="34" charset="0"/>
            </a:endParaRPr>
          </a:p>
          <a:p>
            <a:endParaRPr lang="en-CA" dirty="0">
              <a:latin typeface="Arial Narrow" pitchFamily="34" charset="0"/>
            </a:endParaRPr>
          </a:p>
          <a:p>
            <a:endParaRPr lang="en-CA" dirty="0" smtClean="0">
              <a:latin typeface="Arial Narrow" pitchFamily="34" charset="0"/>
            </a:endParaRPr>
          </a:p>
          <a:p>
            <a:endParaRPr lang="en-CA" dirty="0">
              <a:latin typeface="Arial Narrow" pitchFamily="34" charset="0"/>
            </a:endParaRPr>
          </a:p>
          <a:p>
            <a:endParaRPr lang="en-CA" dirty="0" smtClean="0">
              <a:latin typeface="Arial Narrow" pitchFamily="34" charset="0"/>
            </a:endParaRPr>
          </a:p>
          <a:p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2 Eggs</a:t>
            </a:r>
          </a:p>
          <a:p>
            <a:endParaRPr lang="en-CA" dirty="0" smtClean="0">
              <a:latin typeface="Arial Narrow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0" t="26343" r="54605" b="51460"/>
          <a:stretch/>
        </p:blipFill>
        <p:spPr bwMode="auto">
          <a:xfrm>
            <a:off x="1691680" y="5151658"/>
            <a:ext cx="2334149" cy="97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4" t="479" r="17762" b="5287"/>
          <a:stretch/>
        </p:blipFill>
        <p:spPr bwMode="auto">
          <a:xfrm>
            <a:off x="2174241" y="1772816"/>
            <a:ext cx="1240196" cy="238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t="6285" r="23075" b="8727"/>
          <a:stretch/>
        </p:blipFill>
        <p:spPr bwMode="auto">
          <a:xfrm>
            <a:off x="6876256" y="1772817"/>
            <a:ext cx="1509998" cy="238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69423" y="208154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Vinegar</a:t>
            </a:r>
            <a:endParaRPr lang="en-CA" sz="2800" dirty="0">
              <a:solidFill>
                <a:schemeClr val="tx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15165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CA" sz="2800" dirty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Water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0" r="26886" b="30186"/>
          <a:stretch/>
        </p:blipFill>
        <p:spPr bwMode="auto">
          <a:xfrm>
            <a:off x="6532554" y="4617830"/>
            <a:ext cx="2197401" cy="211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100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Materials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55245"/>
            <a:ext cx="3816424" cy="5502755"/>
          </a:xfrm>
        </p:spPr>
        <p:txBody>
          <a:bodyPr>
            <a:normAutofit/>
          </a:bodyPr>
          <a:lstStyle/>
          <a:p>
            <a:r>
              <a:rPr lang="en-CA" dirty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Balance</a:t>
            </a:r>
          </a:p>
          <a:p>
            <a:endParaRPr lang="en-CA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CA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CA" dirty="0">
              <a:latin typeface="Arial Narrow" pitchFamily="34" charset="0"/>
            </a:endParaRPr>
          </a:p>
          <a:p>
            <a:r>
              <a:rPr lang="en-CA" dirty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Measuring tape and </a:t>
            </a: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string</a:t>
            </a:r>
          </a:p>
          <a:p>
            <a:endParaRPr lang="en-CA" dirty="0" smtClean="0">
              <a:latin typeface="Arial Narrow" pitchFamily="34" charset="0"/>
            </a:endParaRPr>
          </a:p>
          <a:p>
            <a:endParaRPr lang="en-CA" dirty="0" smtClean="0">
              <a:latin typeface="Arial Narrow" pitchFamily="34" charset="0"/>
            </a:endParaRPr>
          </a:p>
          <a:p>
            <a:endParaRPr lang="en-CA" dirty="0">
              <a:latin typeface="Arial Narrow" pitchFamily="34" charset="0"/>
            </a:endParaRPr>
          </a:p>
          <a:p>
            <a:r>
              <a:rPr lang="en-CA" dirty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2 Beakers</a:t>
            </a:r>
          </a:p>
          <a:p>
            <a:endParaRPr lang="en-CA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" t="17296" b="21151"/>
          <a:stretch/>
        </p:blipFill>
        <p:spPr bwMode="auto">
          <a:xfrm>
            <a:off x="1763688" y="1196752"/>
            <a:ext cx="3222043" cy="156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25078" b="32836"/>
          <a:stretch/>
        </p:blipFill>
        <p:spPr bwMode="auto">
          <a:xfrm>
            <a:off x="3131840" y="3627136"/>
            <a:ext cx="2804339" cy="88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66" r="19052" b="30751"/>
          <a:stretch/>
        </p:blipFill>
        <p:spPr bwMode="auto">
          <a:xfrm>
            <a:off x="5936179" y="3620401"/>
            <a:ext cx="2411759" cy="92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J:\Bin\073\DSC0011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4" t="11882" r="7646" b="6235"/>
          <a:stretch/>
        </p:blipFill>
        <p:spPr bwMode="auto">
          <a:xfrm>
            <a:off x="2043750" y="5085183"/>
            <a:ext cx="2661918" cy="176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563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 Narrow" pitchFamily="34" charset="0"/>
              </a:rPr>
              <a:t>Observations</a:t>
            </a:r>
            <a:endParaRPr lang="en-CA" dirty="0">
              <a:solidFill>
                <a:schemeClr val="accent4">
                  <a:lumMod val="40000"/>
                  <a:lumOff val="6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4249728"/>
              </p:ext>
            </p:extLst>
          </p:nvPr>
        </p:nvGraphicFramePr>
        <p:xfrm>
          <a:off x="0" y="1340768"/>
          <a:ext cx="4896543" cy="5142258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1632181"/>
                <a:gridCol w="1632181"/>
                <a:gridCol w="1632181"/>
              </a:tblGrid>
              <a:tr h="1063409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>
                          <a:latin typeface="Arial Narrow" pitchFamily="34" charset="0"/>
                        </a:rPr>
                        <a:t>   </a:t>
                      </a:r>
                    </a:p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r>
                        <a:rPr lang="en-CA" dirty="0" smtClean="0">
                          <a:latin typeface="Arial Narrow" pitchFamily="34" charset="0"/>
                        </a:rPr>
                        <a:t>   </a:t>
                      </a:r>
                      <a:r>
                        <a:rPr lang="en-CA" sz="2800" dirty="0" smtClean="0">
                          <a:latin typeface="Arial Narrow" pitchFamily="34" charset="0"/>
                        </a:rPr>
                        <a:t>Before </a:t>
                      </a:r>
                      <a:endParaRPr lang="en-CA" sz="28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>
                          <a:latin typeface="Arial Narrow" pitchFamily="34" charset="0"/>
                        </a:rPr>
                        <a:t>   </a:t>
                      </a:r>
                    </a:p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r>
                        <a:rPr lang="en-CA" sz="2800" dirty="0" smtClean="0">
                          <a:latin typeface="Arial Narrow" pitchFamily="34" charset="0"/>
                        </a:rPr>
                        <a:t>After</a:t>
                      </a:r>
                      <a:endParaRPr lang="en-CA" sz="28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037729">
                <a:tc>
                  <a:txBody>
                    <a:bodyPr/>
                    <a:lstStyle/>
                    <a:p>
                      <a:endParaRPr lang="en-CA" dirty="0" smtClean="0"/>
                    </a:p>
                    <a:p>
                      <a:endParaRPr lang="en-CA" dirty="0" smtClean="0"/>
                    </a:p>
                    <a:p>
                      <a:r>
                        <a:rPr lang="en-CA" sz="2400" u="sng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Arial Narrow" pitchFamily="34" charset="0"/>
                        </a:rPr>
                        <a:t>Corn</a:t>
                      </a:r>
                      <a:r>
                        <a:rPr lang="en-CA" sz="2400" u="sng" baseline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Arial Narrow" pitchFamily="34" charset="0"/>
                        </a:rPr>
                        <a:t> Syrup</a:t>
                      </a:r>
                      <a:endParaRPr lang="en-CA" sz="2400" u="sng" dirty="0">
                        <a:solidFill>
                          <a:schemeClr val="tx2">
                            <a:lumMod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r>
                        <a:rPr lang="en-CA" dirty="0" smtClean="0">
                          <a:latin typeface="Arial Narrow" pitchFamily="34" charset="0"/>
                        </a:rPr>
                        <a:t>W:</a:t>
                      </a:r>
                      <a:r>
                        <a:rPr lang="en-CA" baseline="0" dirty="0" smtClean="0">
                          <a:latin typeface="Arial Narrow" pitchFamily="34" charset="0"/>
                        </a:rPr>
                        <a:t> 64.9g</a:t>
                      </a:r>
                    </a:p>
                    <a:p>
                      <a:r>
                        <a:rPr lang="en-CA" baseline="0" dirty="0" smtClean="0">
                          <a:latin typeface="Arial Narrow" pitchFamily="34" charset="0"/>
                        </a:rPr>
                        <a:t>CS: 16.0cm</a:t>
                      </a:r>
                      <a:endParaRPr lang="en-CA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r>
                        <a:rPr lang="en-CA" dirty="0" smtClean="0">
                          <a:latin typeface="Arial Narrow" pitchFamily="34" charset="0"/>
                        </a:rPr>
                        <a:t>W:</a:t>
                      </a:r>
                      <a:r>
                        <a:rPr lang="en-CA" baseline="0" dirty="0" smtClean="0">
                          <a:latin typeface="Arial Narrow" pitchFamily="34" charset="0"/>
                        </a:rPr>
                        <a:t> 35.3g</a:t>
                      </a:r>
                    </a:p>
                    <a:p>
                      <a:r>
                        <a:rPr lang="en-CA" baseline="0" dirty="0" smtClean="0">
                          <a:latin typeface="Arial Narrow" pitchFamily="34" charset="0"/>
                        </a:rPr>
                        <a:t>CS: 13cm</a:t>
                      </a:r>
                    </a:p>
                    <a:p>
                      <a:endParaRPr lang="en-CA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037729">
                <a:tc>
                  <a:txBody>
                    <a:bodyPr/>
                    <a:lstStyle/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r>
                        <a:rPr lang="en-CA" sz="2400" u="sng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Arial Narrow" pitchFamily="34" charset="0"/>
                        </a:rPr>
                        <a:t>Water</a:t>
                      </a:r>
                      <a:endParaRPr lang="en-CA" sz="2400" u="sng" dirty="0">
                        <a:solidFill>
                          <a:schemeClr val="tx2">
                            <a:lumMod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r>
                        <a:rPr lang="en-CA" dirty="0" smtClean="0">
                          <a:latin typeface="Arial Narrow" pitchFamily="34" charset="0"/>
                        </a:rPr>
                        <a:t>W:</a:t>
                      </a:r>
                      <a:r>
                        <a:rPr lang="en-CA" baseline="0" dirty="0" smtClean="0">
                          <a:latin typeface="Arial Narrow" pitchFamily="34" charset="0"/>
                        </a:rPr>
                        <a:t> 65.8g</a:t>
                      </a:r>
                    </a:p>
                    <a:p>
                      <a:r>
                        <a:rPr lang="en-CA" baseline="0" dirty="0" smtClean="0">
                          <a:latin typeface="Arial Narrow" pitchFamily="34" charset="0"/>
                        </a:rPr>
                        <a:t>CS: 16.5cm</a:t>
                      </a:r>
                      <a:endParaRPr lang="en-CA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 smtClean="0">
                        <a:latin typeface="Arial Narrow" pitchFamily="34" charset="0"/>
                      </a:endParaRPr>
                    </a:p>
                    <a:p>
                      <a:r>
                        <a:rPr lang="en-CA" dirty="0" smtClean="0">
                          <a:latin typeface="Arial Narrow" pitchFamily="34" charset="0"/>
                        </a:rPr>
                        <a:t>W: 83.3g</a:t>
                      </a:r>
                    </a:p>
                    <a:p>
                      <a:r>
                        <a:rPr lang="en-CA" dirty="0" smtClean="0">
                          <a:latin typeface="Arial Narrow" pitchFamily="34" charset="0"/>
                        </a:rPr>
                        <a:t>CS:</a:t>
                      </a:r>
                      <a:r>
                        <a:rPr lang="en-CA" baseline="0" dirty="0" smtClean="0">
                          <a:latin typeface="Arial Narrow" pitchFamily="34" charset="0"/>
                        </a:rPr>
                        <a:t> 18cm</a:t>
                      </a:r>
                      <a:endParaRPr lang="en-CA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8584" y="6957391"/>
            <a:ext cx="216024" cy="432048"/>
          </a:xfrm>
        </p:spPr>
        <p:txBody>
          <a:bodyPr>
            <a:normAutofit fontScale="92500" lnSpcReduction="10000"/>
          </a:bodyPr>
          <a:lstStyle/>
          <a:p>
            <a:endParaRPr lang="en-CA" dirty="0"/>
          </a:p>
        </p:txBody>
      </p:sp>
      <p:pic>
        <p:nvPicPr>
          <p:cNvPr id="2050" name="Picture 2" descr="J:\Bin\076\DSC002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88987"/>
            <a:ext cx="2670944" cy="200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J:\Bin\076\DSC0029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1" t="7963" r="17927" b="26873"/>
          <a:stretch/>
        </p:blipFill>
        <p:spPr bwMode="auto">
          <a:xfrm>
            <a:off x="5052748" y="4392195"/>
            <a:ext cx="2670944" cy="194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927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 Narrow" pitchFamily="34" charset="0"/>
              </a:rPr>
              <a:t>Observations</a:t>
            </a:r>
            <a:endParaRPr lang="en-CA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Bubbles coming off egg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Eggs floating and white foam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Foam on top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Skins gone, jellylike and soft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CS: Soft, soggy, brown</a:t>
            </a:r>
          </a:p>
          <a:p>
            <a:pPr marL="651510" indent="-514350">
              <a:buFont typeface="+mj-lt"/>
              <a:buAutoNum type="arabicPeriod"/>
            </a:pPr>
            <a:r>
              <a:rPr lang="en-CA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W: larger, transparent</a:t>
            </a:r>
          </a:p>
          <a:p>
            <a:pPr marL="651510" indent="-514350">
              <a:buFont typeface="+mj-lt"/>
              <a:buAutoNum type="arabicPeriod"/>
            </a:pPr>
            <a:endParaRPr lang="en-CA" dirty="0" smtClean="0">
              <a:latin typeface="Arial Narrow" pitchFamily="34" charset="0"/>
            </a:endParaRPr>
          </a:p>
          <a:p>
            <a:pPr marL="651510" indent="-514350">
              <a:buFont typeface="+mj-lt"/>
              <a:buAutoNum type="arabicPeriod"/>
            </a:pPr>
            <a:endParaRPr lang="en-CA" dirty="0" smtClean="0">
              <a:latin typeface="Arial Narrow" pitchFamily="34" charset="0"/>
            </a:endParaRPr>
          </a:p>
          <a:p>
            <a:pPr marL="137160" indent="0">
              <a:buNone/>
            </a:pPr>
            <a:endParaRPr lang="en-CA" dirty="0">
              <a:latin typeface="Arial Narrow" pitchFamily="34" charset="0"/>
            </a:endParaRPr>
          </a:p>
        </p:txBody>
      </p:sp>
      <p:pic>
        <p:nvPicPr>
          <p:cNvPr id="3074" name="Picture 2" descr="J:\Bin\076\DSC002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35283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J:\Bin\076\DSC002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019" y="3645024"/>
            <a:ext cx="3534381" cy="268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227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281</Words>
  <Application>Microsoft Office PowerPoint</Application>
  <PresentationFormat>On-screen Show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Egg Osmosis Experiment</vt:lpstr>
      <vt:lpstr>Purpose</vt:lpstr>
      <vt:lpstr>Purpose</vt:lpstr>
      <vt:lpstr>Hypothesis</vt:lpstr>
      <vt:lpstr>Hypothesis</vt:lpstr>
      <vt:lpstr>Materials</vt:lpstr>
      <vt:lpstr>Materials</vt:lpstr>
      <vt:lpstr>Observations</vt:lpstr>
      <vt:lpstr>Observations</vt:lpstr>
      <vt:lpstr>Conclusion</vt:lpstr>
      <vt:lpstr>Conclusion</vt:lpstr>
      <vt:lpstr>PowerPoint Presentation</vt:lpstr>
    </vt:vector>
  </TitlesOfParts>
  <Company>Winnipeg School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Osmosis Experiment</dc:title>
  <dc:creator>Winnipeg School Division</dc:creator>
  <cp:lastModifiedBy>Winnipeg School Division</cp:lastModifiedBy>
  <cp:revision>14</cp:revision>
  <dcterms:created xsi:type="dcterms:W3CDTF">2011-12-19T20:08:54Z</dcterms:created>
  <dcterms:modified xsi:type="dcterms:W3CDTF">2012-02-14T16:03:35Z</dcterms:modified>
</cp:coreProperties>
</file>