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>
        <p:scale>
          <a:sx n="70" d="100"/>
          <a:sy n="70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52D25F0-8E11-4CFD-BDB3-94495D2892C8}" type="datetimeFigureOut">
              <a:rPr lang="en-CA" smtClean="0"/>
              <a:t>26/01/2012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9CFF869-AE36-4496-A3A4-3C679D820996}" type="slidenum">
              <a:rPr lang="en-CA" smtClean="0"/>
              <a:t>‹#›</a:t>
            </a:fld>
            <a:endParaRPr lang="en-CA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CA" sz="1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Irena Tonnu </a:t>
            </a:r>
          </a:p>
          <a:p>
            <a:r>
              <a:rPr lang="en-CA" sz="1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8-14</a:t>
            </a:r>
            <a:endParaRPr lang="en-CA" sz="1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348880"/>
            <a:ext cx="4238848" cy="57631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2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Egg Osmosis Experiment </a:t>
            </a:r>
            <a:endParaRPr lang="en-CA" sz="20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230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41"/>
          <a:stretch/>
        </p:blipFill>
        <p:spPr bwMode="auto">
          <a:xfrm>
            <a:off x="1259632" y="2060848"/>
            <a:ext cx="272499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Corn Syrup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Egg got smaller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 left egg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 moved from high to low concentration (osmosis)</a:t>
            </a:r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Conclusion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660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4"/>
          <a:stretch/>
        </p:blipFill>
        <p:spPr bwMode="auto">
          <a:xfrm>
            <a:off x="1259632" y="2060848"/>
            <a:ext cx="2632571" cy="3363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Water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 egg got larger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 entered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 moved from high to low concentration (osmosis)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Conclusion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593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Corn Syrup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Weight- right, I thought it would weight more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Size- right, I though it would be smaller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Looks- right, I thought it would a bit yellow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2975106" cy="223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CA" sz="2800" dirty="0" smtClean="0"/>
              <a:t>Conclusion </a:t>
            </a:r>
            <a:br>
              <a:rPr lang="en-CA" sz="2800" dirty="0" smtClean="0"/>
            </a:br>
            <a:r>
              <a:rPr lang="en-CA" sz="2800" dirty="0" smtClean="0"/>
              <a:t>(Hypothesis)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402950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Water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Weight- right, I thought it would weigh more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Size- right, I thought it would be larger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Looks- wrong, I thought it would look the same</a:t>
            </a:r>
          </a:p>
          <a:p>
            <a:pPr marL="342900" indent="-342900">
              <a:buFont typeface="Arial" pitchFamily="34" charset="0"/>
              <a:buChar char="•"/>
            </a:pPr>
            <a:endParaRPr lang="en-CA" b="1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346994" cy="251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Conclusion </a:t>
            </a:r>
            <a:br>
              <a:rPr lang="en-CA" dirty="0"/>
            </a:br>
            <a:r>
              <a:rPr lang="en-CA" dirty="0"/>
              <a:t>(Hypothesis)</a:t>
            </a:r>
          </a:p>
        </p:txBody>
      </p:sp>
    </p:spTree>
    <p:extLst>
      <p:ext uri="{BB962C8B-B14F-4D97-AF65-F5344CB8AC3E}">
        <p14:creationId xmlns:p14="http://schemas.microsoft.com/office/powerpoint/2010/main" val="415573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3" t="21727" r="6654" b="12211"/>
          <a:stretch/>
        </p:blipFill>
        <p:spPr>
          <a:xfrm>
            <a:off x="159498" y="1844824"/>
            <a:ext cx="2292694" cy="2609365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To observe osmosis in a cell</a:t>
            </a:r>
          </a:p>
          <a:p>
            <a:r>
              <a:rPr lang="en-CA" dirty="0" smtClean="0"/>
              <a:t>1) Place eggs in vinegar</a:t>
            </a:r>
          </a:p>
          <a:p>
            <a:r>
              <a:rPr lang="en-CA" dirty="0" smtClean="0"/>
              <a:t>2) Measure the weight of the egg</a:t>
            </a:r>
          </a:p>
          <a:p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Purpose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9428" r="9798" b="20316"/>
          <a:stretch/>
        </p:blipFill>
        <p:spPr bwMode="auto">
          <a:xfrm>
            <a:off x="2483768" y="1844824"/>
            <a:ext cx="217799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413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292295" cy="260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CA" dirty="0" smtClean="0"/>
              <a:t>3) Measure the size of the egg</a:t>
            </a:r>
          </a:p>
          <a:p>
            <a:r>
              <a:rPr lang="en-CA" dirty="0" smtClean="0"/>
              <a:t>4) Place one egg in water and one egg in corn syrup </a:t>
            </a:r>
          </a:p>
          <a:p>
            <a:r>
              <a:rPr lang="en-CA" dirty="0" smtClean="0"/>
              <a:t>5) Weigh and measure egg</a:t>
            </a: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Purpose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218281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328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2852104" cy="338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Corn Syrup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weight is going to be lighter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size is going to be smaller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Its going to look a little bit  brown and yellow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Hypothesis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219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2415" y="2718862"/>
            <a:ext cx="2292295" cy="260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Water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weight is going to be heavier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size is going to be bigger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It’s going to look the same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Hypothesis 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681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1776512" cy="2368683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Vinegar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Corn syrup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2 eggs</a:t>
            </a: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Materials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2" t="2685" r="19828" b="7409"/>
          <a:stretch/>
        </p:blipFill>
        <p:spPr>
          <a:xfrm>
            <a:off x="2843808" y="2060848"/>
            <a:ext cx="1934141" cy="2397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7" r="72171" b="22649"/>
          <a:stretch/>
        </p:blipFill>
        <p:spPr>
          <a:xfrm>
            <a:off x="467544" y="4149080"/>
            <a:ext cx="1767114" cy="24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41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t="7753" b="19890"/>
          <a:stretch/>
        </p:blipFill>
        <p:spPr>
          <a:xfrm>
            <a:off x="509531" y="1772816"/>
            <a:ext cx="3195360" cy="187220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4008" y="1556792"/>
            <a:ext cx="4038600" cy="4525963"/>
          </a:xfrm>
        </p:spPr>
        <p:txBody>
          <a:bodyPr/>
          <a:lstStyle/>
          <a:p>
            <a:endParaRPr lang="en-CA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Measuring tape and string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Water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2 beakers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Balance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Materials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3" t="18534" r="7330" b="27828"/>
          <a:stretch/>
        </p:blipFill>
        <p:spPr>
          <a:xfrm>
            <a:off x="395536" y="4300951"/>
            <a:ext cx="2090057" cy="19794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6" r="29658" b="34880"/>
          <a:stretch/>
        </p:blipFill>
        <p:spPr>
          <a:xfrm>
            <a:off x="3491880" y="4256911"/>
            <a:ext cx="1778631" cy="19794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t="19143" r="10000"/>
          <a:stretch/>
        </p:blipFill>
        <p:spPr>
          <a:xfrm>
            <a:off x="5436096" y="4221088"/>
            <a:ext cx="2837182" cy="205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6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88" t="25382" r="40384" b="33311"/>
          <a:stretch/>
        </p:blipFill>
        <p:spPr>
          <a:xfrm rot="5400000">
            <a:off x="602473" y="2493461"/>
            <a:ext cx="1916704" cy="2059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0" t="43963" r="40713" b="10069"/>
          <a:stretch/>
        </p:blipFill>
        <p:spPr>
          <a:xfrm>
            <a:off x="3636768" y="2636912"/>
            <a:ext cx="2241427" cy="1870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Observations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r="15453"/>
          <a:stretch/>
        </p:blipFill>
        <p:spPr>
          <a:xfrm>
            <a:off x="6732240" y="2636912"/>
            <a:ext cx="1910542" cy="1844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635896" y="4658377"/>
            <a:ext cx="216024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b="1" dirty="0" smtClean="0"/>
              <a:t>   </a:t>
            </a:r>
            <a:r>
              <a:rPr lang="en-CA" b="1" dirty="0" smtClean="0">
                <a:solidFill>
                  <a:schemeClr val="bg1"/>
                </a:solidFill>
              </a:rPr>
              <a:t>Corn Syrup Egg           (After </a:t>
            </a:r>
            <a:r>
              <a:rPr lang="en-CA" b="1" dirty="0" smtClean="0">
                <a:solidFill>
                  <a:schemeClr val="bg1"/>
                </a:solidFill>
              </a:rPr>
              <a:t>48 </a:t>
            </a:r>
            <a:r>
              <a:rPr lang="en-CA" b="1" dirty="0" smtClean="0">
                <a:solidFill>
                  <a:schemeClr val="bg1"/>
                </a:solidFill>
              </a:rPr>
              <a:t>hours)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4664446"/>
            <a:ext cx="19105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      Water Egg (After </a:t>
            </a:r>
            <a:r>
              <a:rPr lang="en-CA" b="1" dirty="0" smtClean="0">
                <a:solidFill>
                  <a:schemeClr val="bg1"/>
                </a:solidFill>
              </a:rPr>
              <a:t>48 hours</a:t>
            </a:r>
            <a:r>
              <a:rPr lang="en-CA" b="1" dirty="0" smtClean="0">
                <a:solidFill>
                  <a:schemeClr val="bg1"/>
                </a:solidFill>
              </a:rPr>
              <a:t>) 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4658377"/>
            <a:ext cx="201622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     </a:t>
            </a:r>
            <a:r>
              <a:rPr lang="en-CA" b="1" dirty="0" smtClean="0">
                <a:solidFill>
                  <a:schemeClr val="bg1"/>
                </a:solidFill>
              </a:rPr>
              <a:t>Vinegar Egg  </a:t>
            </a:r>
            <a:r>
              <a:rPr lang="en-CA" b="1" dirty="0" smtClean="0">
                <a:solidFill>
                  <a:schemeClr val="bg1"/>
                </a:solidFill>
              </a:rPr>
              <a:t>  (</a:t>
            </a:r>
            <a:r>
              <a:rPr lang="en-CA" b="1" dirty="0" smtClean="0">
                <a:solidFill>
                  <a:schemeClr val="bg1"/>
                </a:solidFill>
              </a:rPr>
              <a:t>After </a:t>
            </a:r>
            <a:r>
              <a:rPr lang="en-CA" b="1" dirty="0" smtClean="0">
                <a:solidFill>
                  <a:schemeClr val="bg1"/>
                </a:solidFill>
              </a:rPr>
              <a:t>24 </a:t>
            </a:r>
            <a:r>
              <a:rPr lang="en-CA" b="1" dirty="0" smtClean="0">
                <a:solidFill>
                  <a:schemeClr val="bg1"/>
                </a:solidFill>
              </a:rPr>
              <a:t>hours)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66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CA" sz="3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Observations</a:t>
            </a:r>
            <a:endParaRPr lang="en-CA" sz="36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536504" cy="3545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716016" y="2060848"/>
            <a:ext cx="4023360" cy="4005072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CA" dirty="0"/>
              <a:t>1) bubbles coming out of egg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/>
              <a:t>2) after 24hrs white foam is on top of the water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/>
              <a:t>3) the skin is gone and  feels soft, jelly like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/>
              <a:t>4) eggs got larger from sitting in water for 2 days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/>
              <a:t>5) water egg got larger, syrup egg got smaller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173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138</TotalTime>
  <Words>306</Words>
  <Application>Microsoft Office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BlackTie</vt:lpstr>
      <vt:lpstr>Egg Osmosis Experiment </vt:lpstr>
      <vt:lpstr>Purpose</vt:lpstr>
      <vt:lpstr>Purpose</vt:lpstr>
      <vt:lpstr>Hypothesis</vt:lpstr>
      <vt:lpstr>Hypothesis </vt:lpstr>
      <vt:lpstr>Materials</vt:lpstr>
      <vt:lpstr>Materials</vt:lpstr>
      <vt:lpstr>Observations</vt:lpstr>
      <vt:lpstr>Observations</vt:lpstr>
      <vt:lpstr>Conclusion</vt:lpstr>
      <vt:lpstr>Conclusion</vt:lpstr>
      <vt:lpstr>Conclusion  (Hypothesis)</vt:lpstr>
      <vt:lpstr>Conclusion  (Hypothesis)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 </dc:title>
  <dc:creator>Winnipeg School Division</dc:creator>
  <cp:lastModifiedBy>Winnipeg School Division</cp:lastModifiedBy>
  <cp:revision>16</cp:revision>
  <dcterms:created xsi:type="dcterms:W3CDTF">2011-12-19T20:01:18Z</dcterms:created>
  <dcterms:modified xsi:type="dcterms:W3CDTF">2012-01-26T18:18:17Z</dcterms:modified>
</cp:coreProperties>
</file>