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B8499-420D-418C-8BEC-DB0DD734D3A1}" type="datetimeFigureOut">
              <a:rPr lang="en-CA" smtClean="0"/>
              <a:t>14/02/2012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5DF7-5B47-4586-8E44-518AA98A0FAB}" type="slidenum">
              <a:rPr lang="en-CA" smtClean="0"/>
              <a:t>‹#›</a:t>
            </a:fld>
            <a:endParaRPr lang="en-CA" dirty="0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B8499-420D-418C-8BEC-DB0DD734D3A1}" type="datetimeFigureOut">
              <a:rPr lang="en-CA" smtClean="0"/>
              <a:t>14/02/2012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5DF7-5B47-4586-8E44-518AA98A0FAB}" type="slidenum">
              <a:rPr lang="en-CA" smtClean="0"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B8499-420D-418C-8BEC-DB0DD734D3A1}" type="datetimeFigureOut">
              <a:rPr lang="en-CA" smtClean="0"/>
              <a:t>14/02/2012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5DF7-5B47-4586-8E44-518AA98A0FAB}" type="slidenum">
              <a:rPr lang="en-CA" smtClean="0"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B8499-420D-418C-8BEC-DB0DD734D3A1}" type="datetimeFigureOut">
              <a:rPr lang="en-CA" smtClean="0"/>
              <a:t>14/02/2012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5DF7-5B47-4586-8E44-518AA98A0FAB}" type="slidenum">
              <a:rPr lang="en-CA" smtClean="0"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B8499-420D-418C-8BEC-DB0DD734D3A1}" type="datetimeFigureOut">
              <a:rPr lang="en-CA" smtClean="0"/>
              <a:t>14/02/2012</a:t>
            </a:fld>
            <a:endParaRPr lang="en-CA" dirty="0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5DF7-5B47-4586-8E44-518AA98A0FAB}" type="slidenum">
              <a:rPr lang="en-CA" smtClean="0"/>
              <a:t>‹#›</a:t>
            </a:fld>
            <a:endParaRPr lang="en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B8499-420D-418C-8BEC-DB0DD734D3A1}" type="datetimeFigureOut">
              <a:rPr lang="en-CA" smtClean="0"/>
              <a:t>14/02/2012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5DF7-5B47-4586-8E44-518AA98A0FAB}" type="slidenum">
              <a:rPr lang="en-CA" smtClean="0"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B8499-420D-418C-8BEC-DB0DD734D3A1}" type="datetimeFigureOut">
              <a:rPr lang="en-CA" smtClean="0"/>
              <a:t>14/02/2012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5DF7-5B47-4586-8E44-518AA98A0FAB}" type="slidenum">
              <a:rPr lang="en-CA" smtClean="0"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B8499-420D-418C-8BEC-DB0DD734D3A1}" type="datetimeFigureOut">
              <a:rPr lang="en-CA" smtClean="0"/>
              <a:t>14/02/2012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5DF7-5B47-4586-8E44-518AA98A0FAB}" type="slidenum">
              <a:rPr lang="en-CA" smtClean="0"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B8499-420D-418C-8BEC-DB0DD734D3A1}" type="datetimeFigureOut">
              <a:rPr lang="en-CA" smtClean="0"/>
              <a:t>14/02/2012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5DF7-5B47-4586-8E44-518AA98A0FAB}" type="slidenum">
              <a:rPr lang="en-CA" smtClean="0"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B8499-420D-418C-8BEC-DB0DD734D3A1}" type="datetimeFigureOut">
              <a:rPr lang="en-CA" smtClean="0"/>
              <a:t>14/02/2012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5DF7-5B47-4586-8E44-518AA98A0FAB}" type="slidenum">
              <a:rPr lang="en-CA" smtClean="0"/>
              <a:t>‹#›</a:t>
            </a:fld>
            <a:endParaRPr lang="en-CA" dirty="0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B8499-420D-418C-8BEC-DB0DD734D3A1}" type="datetimeFigureOut">
              <a:rPr lang="en-CA" smtClean="0"/>
              <a:t>14/02/2012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5DF7-5B47-4586-8E44-518AA98A0FAB}" type="slidenum">
              <a:rPr lang="en-CA" smtClean="0"/>
              <a:t>‹#›</a:t>
            </a:fld>
            <a:endParaRPr lang="en-CA" dirty="0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6DB8499-420D-418C-8BEC-DB0DD734D3A1}" type="datetimeFigureOut">
              <a:rPr lang="en-CA" smtClean="0"/>
              <a:t>14/02/2012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B115DF7-5B47-4586-8E44-518AA98A0FAB}" type="slidenum">
              <a:rPr lang="en-CA" smtClean="0"/>
              <a:t>‹#›</a:t>
            </a:fld>
            <a:endParaRPr lang="en-CA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>
                <a:latin typeface="Berlin Sans FB" pitchFamily="34" charset="0"/>
              </a:rPr>
              <a:t>Egg </a:t>
            </a:r>
            <a:r>
              <a:rPr lang="en-CA" b="1" dirty="0">
                <a:latin typeface="Berlin Sans FB" pitchFamily="34" charset="0"/>
              </a:rPr>
              <a:t>O</a:t>
            </a:r>
            <a:r>
              <a:rPr lang="en-CA" b="1" dirty="0" smtClean="0">
                <a:latin typeface="Berlin Sans FB" pitchFamily="34" charset="0"/>
              </a:rPr>
              <a:t>smosis Experiment</a:t>
            </a:r>
            <a:endParaRPr lang="en-CA" b="1" dirty="0">
              <a:latin typeface="Berlin Sans FB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Kassey</a:t>
            </a:r>
            <a:r>
              <a:rPr lang="en-CA" dirty="0" smtClean="0"/>
              <a:t> Santos 8-14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4906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atin typeface="Berlin Sans FB" pitchFamily="34" charset="0"/>
              </a:rPr>
              <a:t>Conclusion</a:t>
            </a:r>
            <a:endParaRPr lang="en-CA" b="1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Egg in CS has the higher concentration</a:t>
            </a:r>
          </a:p>
          <a:p>
            <a:r>
              <a:rPr lang="en-CA" dirty="0" smtClean="0"/>
              <a:t>CS has lower concentration</a:t>
            </a:r>
          </a:p>
          <a:p>
            <a:r>
              <a:rPr lang="en-CA" dirty="0" smtClean="0"/>
              <a:t>Egg in water has lower concentration</a:t>
            </a:r>
          </a:p>
          <a:p>
            <a:r>
              <a:rPr lang="en-CA" dirty="0" smtClean="0"/>
              <a:t>Water has higher concentration</a:t>
            </a:r>
            <a:endParaRPr lang="en-CA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2470331"/>
            <a:ext cx="4038600" cy="278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4396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Berlin Sans FB" pitchFamily="34" charset="0"/>
              </a:rPr>
              <a:t>Hypothesis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sz="5400" b="1" dirty="0">
                <a:latin typeface="Berlin Sans FB" pitchFamily="34" charset="0"/>
              </a:rPr>
              <a:t>Corn syrup</a:t>
            </a:r>
          </a:p>
          <a:p>
            <a:r>
              <a:rPr lang="en-CA" dirty="0"/>
              <a:t>Size- wrong </a:t>
            </a:r>
          </a:p>
          <a:p>
            <a:pPr marL="0" indent="0">
              <a:buNone/>
            </a:pPr>
            <a:r>
              <a:rPr lang="en-CA" dirty="0" smtClean="0"/>
              <a:t>-Predicted </a:t>
            </a:r>
            <a:r>
              <a:rPr lang="en-CA" dirty="0"/>
              <a:t>it was thicker/ bigger</a:t>
            </a:r>
          </a:p>
          <a:p>
            <a:pPr marL="0" indent="0">
              <a:buNone/>
            </a:pPr>
            <a:r>
              <a:rPr lang="en-CA" dirty="0" smtClean="0"/>
              <a:t>-Was </a:t>
            </a:r>
            <a:r>
              <a:rPr lang="en-CA" dirty="0"/>
              <a:t>actually smaller</a:t>
            </a:r>
          </a:p>
          <a:p>
            <a:pPr marL="0" indent="0">
              <a:buNone/>
            </a:pPr>
            <a:endParaRPr lang="en-CA" dirty="0"/>
          </a:p>
          <a:p>
            <a:r>
              <a:rPr lang="en-CA" dirty="0"/>
              <a:t>Weight- wrong </a:t>
            </a:r>
          </a:p>
          <a:p>
            <a:pPr marL="0" indent="0">
              <a:buNone/>
            </a:pPr>
            <a:r>
              <a:rPr lang="en-CA" dirty="0" smtClean="0"/>
              <a:t>-Predicted </a:t>
            </a:r>
            <a:r>
              <a:rPr lang="en-CA" dirty="0"/>
              <a:t>it was heavy</a:t>
            </a:r>
          </a:p>
          <a:p>
            <a:pPr marL="0" indent="0">
              <a:buNone/>
            </a:pPr>
            <a:r>
              <a:rPr lang="en-CA" dirty="0" smtClean="0"/>
              <a:t>-Was </a:t>
            </a:r>
            <a:r>
              <a:rPr lang="en-CA" dirty="0"/>
              <a:t>actually lighter</a:t>
            </a:r>
          </a:p>
          <a:p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looks- right </a:t>
            </a:r>
          </a:p>
          <a:p>
            <a:pPr marL="0" indent="0">
              <a:buNone/>
            </a:pPr>
            <a:r>
              <a:rPr lang="en-CA" dirty="0" smtClean="0"/>
              <a:t>-Predicted it would be brownish</a:t>
            </a:r>
          </a:p>
          <a:p>
            <a:pPr marL="0" indent="0">
              <a:buNone/>
            </a:pPr>
            <a:r>
              <a:rPr lang="en-CA" dirty="0" smtClean="0"/>
              <a:t>-It did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3816424" cy="2862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95230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Hypothesis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CA" sz="4800" b="1" dirty="0" smtClean="0">
                <a:latin typeface="Berlin Sans FB" pitchFamily="34" charset="0"/>
              </a:rPr>
              <a:t> Water</a:t>
            </a:r>
          </a:p>
          <a:p>
            <a:r>
              <a:rPr lang="en-CA" sz="3200" dirty="0" smtClean="0"/>
              <a:t>Size- wrong </a:t>
            </a:r>
          </a:p>
          <a:p>
            <a:pPr marL="0" indent="0">
              <a:buNone/>
            </a:pPr>
            <a:r>
              <a:rPr lang="en-CA" sz="3200" dirty="0" smtClean="0"/>
              <a:t>-predicted it would shrink</a:t>
            </a:r>
          </a:p>
          <a:p>
            <a:pPr marL="0" indent="0">
              <a:buNone/>
            </a:pPr>
            <a:r>
              <a:rPr lang="en-CA" sz="3200" dirty="0" smtClean="0"/>
              <a:t>-it got bigger</a:t>
            </a:r>
          </a:p>
          <a:p>
            <a:endParaRPr lang="en-CA" sz="3200" dirty="0"/>
          </a:p>
          <a:p>
            <a:r>
              <a:rPr lang="en-CA" sz="3200" dirty="0" smtClean="0"/>
              <a:t>Weight-wrong</a:t>
            </a:r>
          </a:p>
          <a:p>
            <a:pPr>
              <a:buFontTx/>
              <a:buChar char="-"/>
            </a:pPr>
            <a:r>
              <a:rPr lang="en-CA" sz="3200" dirty="0" smtClean="0"/>
              <a:t>Predicted it would be lighter</a:t>
            </a:r>
          </a:p>
          <a:p>
            <a:pPr>
              <a:buFontTx/>
              <a:buChar char="-"/>
            </a:pPr>
            <a:r>
              <a:rPr lang="en-CA" sz="3200" dirty="0" smtClean="0"/>
              <a:t>Was heavier</a:t>
            </a:r>
          </a:p>
          <a:p>
            <a:pPr>
              <a:buFontTx/>
              <a:buChar char="-"/>
            </a:pPr>
            <a:endParaRPr lang="en-CA" sz="3200" dirty="0" smtClean="0"/>
          </a:p>
          <a:p>
            <a:endParaRPr lang="en-CA" sz="3200" dirty="0"/>
          </a:p>
          <a:p>
            <a:endParaRPr lang="en-CA" sz="32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sz="3200" dirty="0" smtClean="0"/>
              <a:t>Looks – right </a:t>
            </a:r>
          </a:p>
          <a:p>
            <a:pPr marL="0" indent="0">
              <a:buNone/>
            </a:pPr>
            <a:r>
              <a:rPr lang="en-CA" sz="3200" dirty="0" smtClean="0"/>
              <a:t>-predicted it would look the same</a:t>
            </a:r>
          </a:p>
          <a:p>
            <a:pPr marL="0" indent="0">
              <a:buNone/>
            </a:pPr>
            <a:r>
              <a:rPr lang="en-CA" sz="3200" dirty="0" smtClean="0"/>
              <a:t>- It did</a:t>
            </a:r>
            <a:endParaRPr lang="en-CA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260981"/>
            <a:ext cx="2664296" cy="3407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5213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atin typeface="Berlin Sans FB" pitchFamily="34" charset="0"/>
              </a:rPr>
              <a:t>Purpose</a:t>
            </a:r>
            <a:endParaRPr lang="en-CA" b="1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CA" dirty="0" smtClean="0"/>
              <a:t>Place egg inside vinegar to remove shell</a:t>
            </a:r>
          </a:p>
          <a:p>
            <a:pPr>
              <a:buFont typeface="Wingdings" pitchFamily="2" charset="2"/>
              <a:buChar char="q"/>
            </a:pPr>
            <a:endParaRPr lang="en-CA" dirty="0" smtClean="0"/>
          </a:p>
          <a:p>
            <a:pPr>
              <a:buFont typeface="Wingdings" pitchFamily="2" charset="2"/>
              <a:buChar char="q"/>
            </a:pPr>
            <a:r>
              <a:rPr lang="en-CA" dirty="0" smtClean="0"/>
              <a:t>Measure weight of egg with balance</a:t>
            </a:r>
          </a:p>
          <a:p>
            <a:pPr>
              <a:buFont typeface="Wingdings" pitchFamily="2" charset="2"/>
              <a:buChar char="q"/>
            </a:pPr>
            <a:endParaRPr lang="en-CA" dirty="0" smtClean="0"/>
          </a:p>
          <a:p>
            <a:pPr>
              <a:buFont typeface="Wingdings" pitchFamily="2" charset="2"/>
              <a:buChar char="q"/>
            </a:pPr>
            <a:r>
              <a:rPr lang="en-CA" dirty="0" smtClean="0"/>
              <a:t>Measure size of egg with tape measure and string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64150" y="1881981"/>
            <a:ext cx="28067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8173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Berlin Sans FB" pitchFamily="34" charset="0"/>
              </a:rPr>
              <a:t>P</a:t>
            </a:r>
            <a:r>
              <a:rPr lang="en-CA" b="1" dirty="0" smtClean="0">
                <a:latin typeface="Berlin Sans FB" pitchFamily="34" charset="0"/>
              </a:rPr>
              <a:t>urpose</a:t>
            </a:r>
            <a:endParaRPr lang="en-CA" b="1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CA" dirty="0" smtClean="0"/>
              <a:t>Place egg in water</a:t>
            </a:r>
          </a:p>
          <a:p>
            <a:pPr>
              <a:buFont typeface="Wingdings" pitchFamily="2" charset="2"/>
              <a:buChar char="q"/>
            </a:pPr>
            <a:endParaRPr lang="en-CA" dirty="0"/>
          </a:p>
          <a:p>
            <a:pPr>
              <a:buFont typeface="Wingdings" pitchFamily="2" charset="2"/>
              <a:buChar char="q"/>
            </a:pPr>
            <a:r>
              <a:rPr lang="en-CA" dirty="0" smtClean="0"/>
              <a:t>Place other in corn syrup</a:t>
            </a:r>
          </a:p>
          <a:p>
            <a:pPr>
              <a:buFont typeface="Wingdings" pitchFamily="2" charset="2"/>
              <a:buChar char="q"/>
            </a:pPr>
            <a:endParaRPr lang="en-CA" dirty="0"/>
          </a:p>
          <a:p>
            <a:pPr>
              <a:buFont typeface="Wingdings" pitchFamily="2" charset="2"/>
              <a:buChar char="q"/>
            </a:pPr>
            <a:r>
              <a:rPr lang="en-CA" dirty="0" smtClean="0"/>
              <a:t>Weigh and measure both eggs again</a:t>
            </a:r>
          </a:p>
          <a:p>
            <a:pPr>
              <a:buFont typeface="Wingdings" pitchFamily="2" charset="2"/>
              <a:buChar char="q"/>
            </a:pPr>
            <a:endParaRPr lang="en-CA" dirty="0"/>
          </a:p>
          <a:p>
            <a:pPr>
              <a:buFont typeface="Wingdings" pitchFamily="2" charset="2"/>
              <a:buChar char="q"/>
            </a:pPr>
            <a:endParaRPr lang="en-CA" dirty="0" smtClean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27650" y="2193131"/>
            <a:ext cx="2679700" cy="334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2355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atin typeface="Berlin Sans FB" pitchFamily="34" charset="0"/>
              </a:rPr>
              <a:t>Hypothesis</a:t>
            </a:r>
            <a:endParaRPr lang="en-CA" b="1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CA" dirty="0" smtClean="0"/>
              <a:t> Corn syrup egg:</a:t>
            </a:r>
          </a:p>
          <a:p>
            <a:pPr marL="0" indent="0">
              <a:buNone/>
            </a:pPr>
            <a:r>
              <a:rPr lang="en-CA" dirty="0" smtClean="0"/>
              <a:t>I think weight will be heavy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dirty="0" smtClean="0"/>
              <a:t>I think size would be larger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dirty="0" smtClean="0"/>
              <a:t>I think the color will change to light brown</a:t>
            </a:r>
            <a:endParaRPr lang="en-CA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81650" y="2459831"/>
            <a:ext cx="2171700" cy="280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51487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atin typeface="Berlin Sans FB" pitchFamily="34" charset="0"/>
              </a:rPr>
              <a:t>Hypothesis</a:t>
            </a:r>
            <a:endParaRPr lang="en-CA" b="1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CA" dirty="0" smtClean="0"/>
              <a:t> water egg:</a:t>
            </a:r>
          </a:p>
          <a:p>
            <a:pPr marL="0" indent="0">
              <a:buNone/>
            </a:pPr>
            <a:r>
              <a:rPr lang="en-CA" dirty="0" smtClean="0"/>
              <a:t>I think the weight will be lighter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 smtClean="0"/>
              <a:t>I think the size will be smaller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 smtClean="0"/>
              <a:t>I think the color won’t change</a:t>
            </a:r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9200" y="1875631"/>
            <a:ext cx="3276600" cy="397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1710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7416824" cy="1036530"/>
          </a:xfrm>
        </p:spPr>
        <p:txBody>
          <a:bodyPr/>
          <a:lstStyle/>
          <a:p>
            <a:r>
              <a:rPr lang="en-CA" b="1" dirty="0" smtClean="0">
                <a:latin typeface="Berlin Sans FB" pitchFamily="34" charset="0"/>
              </a:rPr>
              <a:t>Materials</a:t>
            </a:r>
            <a:endParaRPr lang="en-CA" b="1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3794" y="954107"/>
            <a:ext cx="4038600" cy="452596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CA" dirty="0" smtClean="0"/>
              <a:t> vinegar</a:t>
            </a:r>
          </a:p>
          <a:p>
            <a:pPr>
              <a:buFont typeface="Wingdings" pitchFamily="2" charset="2"/>
              <a:buChar char="q"/>
            </a:pPr>
            <a:r>
              <a:rPr lang="en-CA" dirty="0" smtClean="0"/>
              <a:t>Corn syrup</a:t>
            </a:r>
          </a:p>
          <a:p>
            <a:pPr>
              <a:buFont typeface="Wingdings" pitchFamily="2" charset="2"/>
              <a:buChar char="q"/>
            </a:pPr>
            <a:r>
              <a:rPr lang="en-CA" dirty="0" smtClean="0"/>
              <a:t>2 eggs</a:t>
            </a:r>
          </a:p>
          <a:p>
            <a:pPr>
              <a:buFont typeface="Wingdings" pitchFamily="2" charset="2"/>
              <a:buChar char="q"/>
            </a:pPr>
            <a:r>
              <a:rPr lang="en-CA" dirty="0" smtClean="0"/>
              <a:t>Balance</a:t>
            </a:r>
          </a:p>
          <a:p>
            <a:pPr>
              <a:buFont typeface="Wingdings" pitchFamily="2" charset="2"/>
              <a:buChar char="q"/>
            </a:pPr>
            <a:r>
              <a:rPr lang="en-CA" dirty="0" smtClean="0"/>
              <a:t>Measuring tape and string</a:t>
            </a:r>
          </a:p>
          <a:p>
            <a:pPr>
              <a:buFont typeface="Wingdings" pitchFamily="2" charset="2"/>
              <a:buChar char="q"/>
            </a:pPr>
            <a:r>
              <a:rPr lang="en-CA" dirty="0" smtClean="0"/>
              <a:t>Water </a:t>
            </a:r>
          </a:p>
          <a:p>
            <a:pPr>
              <a:buFont typeface="Wingdings" pitchFamily="2" charset="2"/>
              <a:buChar char="q"/>
            </a:pPr>
            <a:r>
              <a:rPr lang="en-CA" dirty="0" smtClean="0"/>
              <a:t>2 beakers</a:t>
            </a:r>
            <a:endParaRPr lang="en-CA" dirty="0"/>
          </a:p>
          <a:p>
            <a:pPr>
              <a:buFont typeface="Wingdings" pitchFamily="2" charset="2"/>
              <a:buChar char="q"/>
            </a:pPr>
            <a:endParaRPr lang="en-CA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4263">
            <a:off x="4521256" y="604756"/>
            <a:ext cx="1439754" cy="1893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200" y="411058"/>
            <a:ext cx="1320898" cy="17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36" y="4285014"/>
            <a:ext cx="2099511" cy="1548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93854">
            <a:off x="7185062" y="840762"/>
            <a:ext cx="1779815" cy="1620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187" y="2492896"/>
            <a:ext cx="2545323" cy="1600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84266">
            <a:off x="3658911" y="3858905"/>
            <a:ext cx="1439754" cy="1977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96320">
            <a:off x="7227317" y="4095900"/>
            <a:ext cx="1739871" cy="1503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1124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atin typeface="Berlin Sans FB" pitchFamily="34" charset="0"/>
              </a:rPr>
              <a:t>Observation</a:t>
            </a:r>
            <a:endParaRPr lang="en-CA" b="1" dirty="0">
              <a:latin typeface="Berlin Sans FB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4865561"/>
              </p:ext>
            </p:extLst>
          </p:nvPr>
        </p:nvGraphicFramePr>
        <p:xfrm>
          <a:off x="457200" y="1600200"/>
          <a:ext cx="8229603" cy="4349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1"/>
                <a:gridCol w="2743201"/>
                <a:gridCol w="2743201"/>
              </a:tblGrid>
              <a:tr h="724847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CA" sz="2800" dirty="0" smtClean="0"/>
                        <a:t>        Before</a:t>
                      </a:r>
                      <a:endParaRPr lang="en-CA" sz="2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CA" sz="2800" dirty="0" smtClean="0"/>
                        <a:t>         After</a:t>
                      </a:r>
                      <a:endParaRPr lang="en-CA" sz="2800" dirty="0"/>
                    </a:p>
                  </a:txBody>
                  <a:tcPr marL="91439" marR="91439"/>
                </a:tc>
              </a:tr>
              <a:tr h="724847">
                <a:tc>
                  <a:txBody>
                    <a:bodyPr/>
                    <a:lstStyle/>
                    <a:p>
                      <a:r>
                        <a:rPr lang="en-CA" sz="2800" dirty="0" smtClean="0"/>
                        <a:t>Corn syrup</a:t>
                      </a:r>
                      <a:endParaRPr lang="en-CA" sz="2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CA" sz="2800" dirty="0" smtClean="0"/>
                        <a:t>W:  64.9 g</a:t>
                      </a:r>
                      <a:endParaRPr lang="en-CA" sz="2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CA" sz="2800" dirty="0" smtClean="0"/>
                        <a:t>W: 35.3 g</a:t>
                      </a:r>
                      <a:endParaRPr lang="en-CA" sz="2800" dirty="0"/>
                    </a:p>
                  </a:txBody>
                  <a:tcPr marL="91439" marR="91439"/>
                </a:tc>
              </a:tr>
              <a:tr h="724847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CA" sz="2800" dirty="0" smtClean="0"/>
                        <a:t>S: 16.0 cm</a:t>
                      </a:r>
                      <a:endParaRPr lang="en-CA" sz="2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CA" sz="2800" dirty="0" smtClean="0"/>
                        <a:t>S: 13.0</a:t>
                      </a:r>
                      <a:r>
                        <a:rPr lang="en-CA" sz="2800" baseline="0" dirty="0" smtClean="0"/>
                        <a:t> cm</a:t>
                      </a:r>
                      <a:endParaRPr lang="en-CA" sz="2800" dirty="0"/>
                    </a:p>
                  </a:txBody>
                  <a:tcPr marL="91439" marR="91439"/>
                </a:tc>
              </a:tr>
              <a:tr h="724847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en-CA" sz="2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 marL="91439" marR="91439"/>
                </a:tc>
              </a:tr>
              <a:tr h="724847">
                <a:tc>
                  <a:txBody>
                    <a:bodyPr/>
                    <a:lstStyle/>
                    <a:p>
                      <a:r>
                        <a:rPr lang="en-CA" sz="2800" dirty="0" smtClean="0"/>
                        <a:t>Water</a:t>
                      </a:r>
                      <a:endParaRPr lang="en-CA" sz="2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CA" sz="2800" dirty="0" smtClean="0"/>
                        <a:t>W: 65.8 g</a:t>
                      </a:r>
                      <a:endParaRPr lang="en-CA" sz="2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CA" sz="2800" dirty="0" smtClean="0"/>
                        <a:t>W: 83.3 g </a:t>
                      </a:r>
                      <a:endParaRPr lang="en-CA" sz="2800" dirty="0"/>
                    </a:p>
                  </a:txBody>
                  <a:tcPr marL="91439" marR="91439"/>
                </a:tc>
              </a:tr>
              <a:tr h="724847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CA" sz="2800" dirty="0" smtClean="0"/>
                        <a:t>S: 16.5 cm</a:t>
                      </a:r>
                      <a:endParaRPr lang="en-CA" sz="2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CA" sz="2800" dirty="0" smtClean="0"/>
                        <a:t>S:</a:t>
                      </a:r>
                      <a:r>
                        <a:rPr lang="en-CA" sz="2800" baseline="0" dirty="0" smtClean="0"/>
                        <a:t> 18.0 cm</a:t>
                      </a:r>
                      <a:endParaRPr lang="en-CA" sz="2800" dirty="0"/>
                    </a:p>
                  </a:txBody>
                  <a:tcPr marL="91439" marR="9143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865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atin typeface="Berlin Sans FB" pitchFamily="34" charset="0"/>
              </a:rPr>
              <a:t>Egg after vinegar </a:t>
            </a:r>
            <a:endParaRPr lang="en-CA" b="1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CA" dirty="0" smtClean="0"/>
              <a:t>Bubbles coming off egg</a:t>
            </a:r>
          </a:p>
          <a:p>
            <a:pPr marL="0" indent="0">
              <a:buNone/>
            </a:pPr>
            <a:endParaRPr lang="en-CA" dirty="0" smtClean="0"/>
          </a:p>
          <a:p>
            <a:pPr>
              <a:buFont typeface="Wingdings" pitchFamily="2" charset="2"/>
              <a:buChar char="q"/>
            </a:pPr>
            <a:r>
              <a:rPr lang="en-CA" dirty="0" smtClean="0"/>
              <a:t>Foam at the top of </a:t>
            </a:r>
          </a:p>
          <a:p>
            <a:pPr marL="0" indent="0">
              <a:buNone/>
            </a:pPr>
            <a:r>
              <a:rPr lang="en-CA" dirty="0" smtClean="0"/>
              <a:t>Vinegar</a:t>
            </a:r>
          </a:p>
          <a:p>
            <a:pPr marL="0" indent="0">
              <a:buNone/>
            </a:pPr>
            <a:endParaRPr lang="en-CA" dirty="0" smtClean="0"/>
          </a:p>
          <a:p>
            <a:pPr>
              <a:buFont typeface="Wingdings" pitchFamily="2" charset="2"/>
              <a:buChar char="q"/>
            </a:pPr>
            <a:r>
              <a:rPr lang="en-CA" dirty="0" smtClean="0"/>
              <a:t> Egg was soft and squashy</a:t>
            </a:r>
          </a:p>
          <a:p>
            <a:pPr marL="0" indent="0">
              <a:buNone/>
            </a:pPr>
            <a:endParaRPr lang="en-CA" dirty="0" smtClean="0"/>
          </a:p>
          <a:p>
            <a:endParaRPr lang="en-C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0546" y="1600200"/>
            <a:ext cx="343390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29487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/>
          <a:lstStyle/>
          <a:p>
            <a:r>
              <a:rPr lang="en-CA" b="1" dirty="0" smtClean="0">
                <a:latin typeface="Berlin Sans FB" pitchFamily="34" charset="0"/>
              </a:rPr>
              <a:t>Egg after corn syrup</a:t>
            </a:r>
            <a:endParaRPr lang="en-CA" b="1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CA" b="1" dirty="0" smtClean="0"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Looked  soft  and brownish</a:t>
            </a:r>
          </a:p>
          <a:p>
            <a:endParaRPr lang="en-CA" b="1" dirty="0">
              <a:latin typeface="Century Gothic" pitchFamily="34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en-CA" b="1" dirty="0" smtClean="0"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Felt  soggy </a:t>
            </a:r>
          </a:p>
          <a:p>
            <a:endParaRPr lang="en-CA" b="1" dirty="0">
              <a:latin typeface="Century Gothic" pitchFamily="34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en-CA" b="1" dirty="0" smtClean="0"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Non  circular  </a:t>
            </a:r>
          </a:p>
          <a:p>
            <a:endParaRPr lang="en-CA" b="1" dirty="0">
              <a:latin typeface="Century Gothic" pitchFamily="34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en-CA" b="1" dirty="0" smtClean="0"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Jelly like </a:t>
            </a:r>
            <a:endParaRPr lang="en-CA" b="1" dirty="0">
              <a:latin typeface="Century Gothic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16832"/>
            <a:ext cx="3309598" cy="4255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94514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165</TotalTime>
  <Words>280</Words>
  <Application>Microsoft Office PowerPoint</Application>
  <PresentationFormat>On-screen Show (4:3)</PresentationFormat>
  <Paragraphs>94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Thatch</vt:lpstr>
      <vt:lpstr>Egg Osmosis Experiment</vt:lpstr>
      <vt:lpstr>Purpose</vt:lpstr>
      <vt:lpstr>Purpose</vt:lpstr>
      <vt:lpstr>Hypothesis</vt:lpstr>
      <vt:lpstr>Hypothesis</vt:lpstr>
      <vt:lpstr>Materials</vt:lpstr>
      <vt:lpstr>Observation</vt:lpstr>
      <vt:lpstr>Egg after vinegar </vt:lpstr>
      <vt:lpstr>Egg after corn syrup</vt:lpstr>
      <vt:lpstr>Conclusion</vt:lpstr>
      <vt:lpstr>Hypothesis</vt:lpstr>
      <vt:lpstr>Hypothesis</vt:lpstr>
    </vt:vector>
  </TitlesOfParts>
  <Company>Winnipeg School Division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Egg Osmosis Experiment</dc:title>
  <dc:creator>Winnipeg School Division</dc:creator>
  <cp:lastModifiedBy>Winnipeg School Division</cp:lastModifiedBy>
  <cp:revision>18</cp:revision>
  <dcterms:created xsi:type="dcterms:W3CDTF">2011-12-19T20:01:03Z</dcterms:created>
  <dcterms:modified xsi:type="dcterms:W3CDTF">2012-02-14T16:15:26Z</dcterms:modified>
</cp:coreProperties>
</file>