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3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9DFEF-8BD6-4652-8D08-383343F49EE3}" type="datetimeFigureOut">
              <a:rPr lang="en-CA" smtClean="0"/>
              <a:t>14/02/2012</a:t>
            </a:fld>
            <a:endParaRPr lang="en-C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D6E28-7E5A-44D3-8379-76C74123532A}" type="slidenum">
              <a:rPr lang="en-CA" smtClean="0"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9DFEF-8BD6-4652-8D08-383343F49EE3}" type="datetimeFigureOut">
              <a:rPr lang="en-CA" smtClean="0"/>
              <a:t>14/02/2012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D6E28-7E5A-44D3-8379-76C74123532A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9DFEF-8BD6-4652-8D08-383343F49EE3}" type="datetimeFigureOut">
              <a:rPr lang="en-CA" smtClean="0"/>
              <a:t>14/02/2012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D6E28-7E5A-44D3-8379-76C74123532A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9DFEF-8BD6-4652-8D08-383343F49EE3}" type="datetimeFigureOut">
              <a:rPr lang="en-CA" smtClean="0"/>
              <a:t>14/02/2012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D6E28-7E5A-44D3-8379-76C74123532A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9DFEF-8BD6-4652-8D08-383343F49EE3}" type="datetimeFigureOut">
              <a:rPr lang="en-CA" smtClean="0"/>
              <a:t>14/02/2012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D6E28-7E5A-44D3-8379-76C74123532A}" type="slidenum">
              <a:rPr lang="en-CA" smtClean="0"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9DFEF-8BD6-4652-8D08-383343F49EE3}" type="datetimeFigureOut">
              <a:rPr lang="en-CA" smtClean="0"/>
              <a:t>14/02/2012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D6E28-7E5A-44D3-8379-76C74123532A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9DFEF-8BD6-4652-8D08-383343F49EE3}" type="datetimeFigureOut">
              <a:rPr lang="en-CA" smtClean="0"/>
              <a:t>14/02/2012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D6E28-7E5A-44D3-8379-76C74123532A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9DFEF-8BD6-4652-8D08-383343F49EE3}" type="datetimeFigureOut">
              <a:rPr lang="en-CA" smtClean="0"/>
              <a:t>14/02/2012</a:t>
            </a:fld>
            <a:endParaRPr lang="en-CA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4FD6E28-7E5A-44D3-8379-76C74123532A}" type="slidenum">
              <a:rPr lang="en-CA" smtClean="0"/>
              <a:t>‹#›</a:t>
            </a:fld>
            <a:endParaRPr lang="en-C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9DFEF-8BD6-4652-8D08-383343F49EE3}" type="datetimeFigureOut">
              <a:rPr lang="en-CA" smtClean="0"/>
              <a:t>14/02/2012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D6E28-7E5A-44D3-8379-76C74123532A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9DFEF-8BD6-4652-8D08-383343F49EE3}" type="datetimeFigureOut">
              <a:rPr lang="en-CA" smtClean="0"/>
              <a:t>14/02/2012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04FD6E28-7E5A-44D3-8379-76C74123532A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79D9DFEF-8BD6-4652-8D08-383343F49EE3}" type="datetimeFigureOut">
              <a:rPr lang="en-CA" smtClean="0"/>
              <a:t>14/02/2012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D6E28-7E5A-44D3-8379-76C74123532A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9D9DFEF-8BD6-4652-8D08-383343F49EE3}" type="datetimeFigureOut">
              <a:rPr lang="en-CA" smtClean="0"/>
              <a:t>14/02/2012</a:t>
            </a:fld>
            <a:endParaRPr lang="en-C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04FD6E28-7E5A-44D3-8379-76C74123532A}" type="slidenum">
              <a:rPr lang="en-CA" smtClean="0"/>
              <a:t>‹#›</a:t>
            </a:fld>
            <a:endParaRPr lang="en-C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/>
              <a:t>Egg Osmosis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dirty="0" smtClean="0"/>
              <a:t>Ross Chacon </a:t>
            </a:r>
            <a:r>
              <a:rPr lang="en-CA" dirty="0" err="1" smtClean="0"/>
              <a:t>Balitaan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4201555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Purpose </a:t>
            </a:r>
            <a:endParaRPr lang="en-C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CA" dirty="0" smtClean="0"/>
              <a:t>Place egg in vinegar to help remove the shell.</a:t>
            </a:r>
          </a:p>
          <a:p>
            <a:r>
              <a:rPr lang="en-CA" dirty="0" smtClean="0"/>
              <a:t>Measure the weight of the egg using a balance.</a:t>
            </a:r>
          </a:p>
          <a:p>
            <a:r>
              <a:rPr lang="en-CA" dirty="0" smtClean="0"/>
              <a:t>Measure the size of egg using measuring tape and string.</a:t>
            </a:r>
          </a:p>
          <a:p>
            <a:endParaRPr lang="en-CA" dirty="0" smtClean="0"/>
          </a:p>
          <a:p>
            <a:endParaRPr lang="en-CA" dirty="0" smtClean="0"/>
          </a:p>
          <a:p>
            <a:endParaRPr lang="en-CA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196752"/>
            <a:ext cx="3672408" cy="2304256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4567" y="3789040"/>
            <a:ext cx="3463032" cy="2597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8679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Purpose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CA" dirty="0" smtClean="0"/>
              <a:t>Place a one egg in water and place the other egg in corn syrup.</a:t>
            </a:r>
          </a:p>
          <a:p>
            <a:r>
              <a:rPr lang="en-CA" dirty="0" smtClean="0"/>
              <a:t>Weigh the egg again.</a:t>
            </a:r>
            <a:endParaRPr lang="en-CA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767150">
            <a:off x="4994794" y="1725967"/>
            <a:ext cx="3690185" cy="2767639"/>
          </a:xfr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972338">
            <a:off x="3974987" y="2982574"/>
            <a:ext cx="2469092" cy="3346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4773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Hypothesis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CA" dirty="0" smtClean="0"/>
              <a:t>Corn syrup-weigh, size</a:t>
            </a:r>
          </a:p>
          <a:p>
            <a:r>
              <a:rPr lang="en-CA" dirty="0" smtClean="0"/>
              <a:t>I think the weight will be heavier and I think the size will way less.</a:t>
            </a:r>
          </a:p>
          <a:p>
            <a:endParaRPr lang="en-CA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45990">
            <a:off x="4882179" y="958214"/>
            <a:ext cx="3888432" cy="2916324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3767449"/>
            <a:ext cx="3816424" cy="2862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55806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Hypothesis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CA" dirty="0" smtClean="0"/>
              <a:t>Water egg-size, weigh</a:t>
            </a:r>
          </a:p>
          <a:p>
            <a:r>
              <a:rPr lang="en-CA" dirty="0" smtClean="0"/>
              <a:t>I think the size will be bigger.</a:t>
            </a:r>
          </a:p>
          <a:p>
            <a:r>
              <a:rPr lang="en-CA" dirty="0" smtClean="0"/>
              <a:t>I think it will weigh less.</a:t>
            </a:r>
            <a:endParaRPr lang="en-CA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412776"/>
            <a:ext cx="4038600" cy="3028950"/>
          </a:xfrm>
        </p:spPr>
      </p:pic>
    </p:spTree>
    <p:extLst>
      <p:ext uri="{BB962C8B-B14F-4D97-AF65-F5344CB8AC3E}">
        <p14:creationId xmlns:p14="http://schemas.microsoft.com/office/powerpoint/2010/main" val="11767550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Materials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CA" dirty="0" smtClean="0"/>
              <a:t>Two eggs</a:t>
            </a:r>
          </a:p>
          <a:p>
            <a:r>
              <a:rPr lang="en-CA" dirty="0" smtClean="0"/>
              <a:t>String</a:t>
            </a:r>
          </a:p>
          <a:p>
            <a:r>
              <a:rPr lang="en-CA" dirty="0" smtClean="0"/>
              <a:t>Balance</a:t>
            </a:r>
          </a:p>
          <a:p>
            <a:r>
              <a:rPr lang="en-CA" dirty="0" smtClean="0"/>
              <a:t>Tape measure</a:t>
            </a:r>
          </a:p>
          <a:p>
            <a:r>
              <a:rPr lang="en-CA" dirty="0" smtClean="0"/>
              <a:t>Vinegar</a:t>
            </a:r>
          </a:p>
          <a:p>
            <a:r>
              <a:rPr lang="en-CA" dirty="0" smtClean="0"/>
              <a:t>Water</a:t>
            </a:r>
          </a:p>
          <a:p>
            <a:r>
              <a:rPr lang="en-CA" dirty="0" smtClean="0"/>
              <a:t>Corn syrup</a:t>
            </a:r>
            <a:endParaRPr lang="en-CA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5096" y="1201515"/>
            <a:ext cx="3027961" cy="2270971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60554">
            <a:off x="4103965" y="3806570"/>
            <a:ext cx="3319016" cy="2489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52145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476672"/>
            <a:ext cx="2952328" cy="1998222"/>
          </a:xfrm>
        </p:spPr>
      </p:pic>
      <p:graphicFrame>
        <p:nvGraphicFramePr>
          <p:cNvPr id="5" name="Content Placeholder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529174448"/>
              </p:ext>
            </p:extLst>
          </p:nvPr>
        </p:nvGraphicFramePr>
        <p:xfrm>
          <a:off x="4427985" y="1556792"/>
          <a:ext cx="4144887" cy="4608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1629"/>
                <a:gridCol w="1381629"/>
                <a:gridCol w="1381629"/>
              </a:tblGrid>
              <a:tr h="2304256">
                <a:tc>
                  <a:txBody>
                    <a:bodyPr/>
                    <a:lstStyle/>
                    <a:p>
                      <a:r>
                        <a:rPr lang="en-CA" dirty="0" smtClean="0"/>
                        <a:t>Corn Syrup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Before</a:t>
                      </a:r>
                    </a:p>
                    <a:p>
                      <a:r>
                        <a:rPr lang="en-CA" dirty="0" smtClean="0"/>
                        <a:t>W:64.9g</a:t>
                      </a:r>
                    </a:p>
                    <a:p>
                      <a:endParaRPr lang="en-CA" dirty="0" smtClean="0"/>
                    </a:p>
                    <a:p>
                      <a:r>
                        <a:rPr lang="en-CA" dirty="0" smtClean="0"/>
                        <a:t>Size:</a:t>
                      </a:r>
                      <a:r>
                        <a:rPr lang="en-CA" baseline="0" dirty="0" smtClean="0"/>
                        <a:t> 16.0cm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After</a:t>
                      </a:r>
                    </a:p>
                    <a:p>
                      <a:r>
                        <a:rPr lang="en-CA" dirty="0" smtClean="0"/>
                        <a:t>W:35.3g</a:t>
                      </a:r>
                    </a:p>
                    <a:p>
                      <a:endParaRPr lang="en-CA" dirty="0" smtClean="0"/>
                    </a:p>
                    <a:p>
                      <a:r>
                        <a:rPr lang="en-CA" dirty="0" smtClean="0"/>
                        <a:t>Size:13.0</a:t>
                      </a:r>
                    </a:p>
                    <a:p>
                      <a:r>
                        <a:rPr lang="en-CA" dirty="0" smtClean="0"/>
                        <a:t>cm</a:t>
                      </a:r>
                      <a:endParaRPr lang="en-CA" dirty="0"/>
                    </a:p>
                  </a:txBody>
                  <a:tcPr/>
                </a:tc>
              </a:tr>
              <a:tr h="2304256">
                <a:tc>
                  <a:txBody>
                    <a:bodyPr/>
                    <a:lstStyle/>
                    <a:p>
                      <a:r>
                        <a:rPr lang="en-CA" dirty="0" smtClean="0"/>
                        <a:t>Water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W:65.8g</a:t>
                      </a:r>
                    </a:p>
                    <a:p>
                      <a:endParaRPr lang="en-CA" dirty="0" smtClean="0"/>
                    </a:p>
                    <a:p>
                      <a:r>
                        <a:rPr lang="en-CA" dirty="0" smtClean="0"/>
                        <a:t>Size:16.5</a:t>
                      </a:r>
                    </a:p>
                    <a:p>
                      <a:r>
                        <a:rPr lang="en-CA" dirty="0" smtClean="0"/>
                        <a:t>cm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W:83.3g</a:t>
                      </a:r>
                    </a:p>
                    <a:p>
                      <a:endParaRPr lang="en-CA" dirty="0" smtClean="0"/>
                    </a:p>
                    <a:p>
                      <a:r>
                        <a:rPr lang="en-CA" dirty="0" smtClean="0"/>
                        <a:t>Size:18.0</a:t>
                      </a:r>
                    </a:p>
                    <a:p>
                      <a:r>
                        <a:rPr lang="en-CA" dirty="0" smtClean="0"/>
                        <a:t>cm</a:t>
                      </a:r>
                      <a:endParaRPr lang="en-CA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988840"/>
            <a:ext cx="2808312" cy="210623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99501">
            <a:off x="680243" y="4100371"/>
            <a:ext cx="2958976" cy="2219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44704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Observations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CA" dirty="0" smtClean="0"/>
              <a:t>Bubbles coming off the egg.</a:t>
            </a:r>
          </a:p>
          <a:p>
            <a:r>
              <a:rPr lang="en-CA" dirty="0" smtClean="0"/>
              <a:t>Egg was squishy.</a:t>
            </a:r>
          </a:p>
          <a:p>
            <a:r>
              <a:rPr lang="en-CA" dirty="0" smtClean="0"/>
              <a:t>White foam.</a:t>
            </a:r>
          </a:p>
          <a:p>
            <a:r>
              <a:rPr lang="en-CA" dirty="0" smtClean="0"/>
              <a:t>It was soft.</a:t>
            </a:r>
          </a:p>
          <a:p>
            <a:r>
              <a:rPr lang="en-CA" dirty="0" smtClean="0"/>
              <a:t>Looked like it was going to fall apart.</a:t>
            </a:r>
          </a:p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endParaRPr lang="en-CA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07569">
            <a:off x="4499992" y="1484784"/>
            <a:ext cx="4038600" cy="3028950"/>
          </a:xfrm>
        </p:spPr>
      </p:pic>
    </p:spTree>
    <p:extLst>
      <p:ext uri="{BB962C8B-B14F-4D97-AF65-F5344CB8AC3E}">
        <p14:creationId xmlns:p14="http://schemas.microsoft.com/office/powerpoint/2010/main" val="40157921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Conclusion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CA" dirty="0" smtClean="0"/>
              <a:t>Those are the stuff for the egg osmosis, the egg got bigger and bigger the next day we use a lot of materials.</a:t>
            </a:r>
          </a:p>
          <a:p>
            <a:r>
              <a:rPr lang="en-CA" dirty="0" smtClean="0"/>
              <a:t>We measured the egg to see how big it got.</a:t>
            </a:r>
          </a:p>
          <a:p>
            <a:r>
              <a:rPr lang="en-CA" dirty="0" smtClean="0"/>
              <a:t>My hypothesis was wrong because I thought the egg was not going to be all squishy and I thought it was going to weigh more.</a:t>
            </a: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2491581"/>
            <a:ext cx="3657600" cy="2743200"/>
          </a:xfrm>
        </p:spPr>
      </p:pic>
    </p:spTree>
    <p:extLst>
      <p:ext uri="{BB962C8B-B14F-4D97-AF65-F5344CB8AC3E}">
        <p14:creationId xmlns:p14="http://schemas.microsoft.com/office/powerpoint/2010/main" val="4228175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160</TotalTime>
  <Words>218</Words>
  <Application>Microsoft Office PowerPoint</Application>
  <PresentationFormat>On-screen Show (4:3)</PresentationFormat>
  <Paragraphs>57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Technic</vt:lpstr>
      <vt:lpstr>Egg Osmosis</vt:lpstr>
      <vt:lpstr>Purpose </vt:lpstr>
      <vt:lpstr>Purpose</vt:lpstr>
      <vt:lpstr>Hypothesis</vt:lpstr>
      <vt:lpstr>Hypothesis</vt:lpstr>
      <vt:lpstr>Materials</vt:lpstr>
      <vt:lpstr>PowerPoint Presentation</vt:lpstr>
      <vt:lpstr>Observations</vt:lpstr>
      <vt:lpstr>Conclusion</vt:lpstr>
    </vt:vector>
  </TitlesOfParts>
  <Company>Winnipeg School Division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Egg Osmosis</dc:title>
  <dc:creator>Winnipeg School Division</dc:creator>
  <cp:lastModifiedBy>Winnipeg School Division</cp:lastModifiedBy>
  <cp:revision>16</cp:revision>
  <dcterms:created xsi:type="dcterms:W3CDTF">2011-12-19T20:00:44Z</dcterms:created>
  <dcterms:modified xsi:type="dcterms:W3CDTF">2012-02-14T16:47:57Z</dcterms:modified>
</cp:coreProperties>
</file>