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2C9D5-0728-4D46-82F0-04553C95F3B5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E235F-9069-463A-AE0A-936B08730F40}" type="slidenum">
              <a:rPr lang="en-CA" smtClean="0"/>
              <a:t>‹#›</a:t>
            </a:fld>
            <a:endParaRPr lang="en-C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2C9D5-0728-4D46-82F0-04553C95F3B5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E235F-9069-463A-AE0A-936B08730F4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2C9D5-0728-4D46-82F0-04553C95F3B5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E235F-9069-463A-AE0A-936B08730F4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2C9D5-0728-4D46-82F0-04553C95F3B5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E235F-9069-463A-AE0A-936B08730F4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2C9D5-0728-4D46-82F0-04553C95F3B5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9AE235F-9069-463A-AE0A-936B08730F40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2C9D5-0728-4D46-82F0-04553C95F3B5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E235F-9069-463A-AE0A-936B08730F4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2C9D5-0728-4D46-82F0-04553C95F3B5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E235F-9069-463A-AE0A-936B08730F4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2C9D5-0728-4D46-82F0-04553C95F3B5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E235F-9069-463A-AE0A-936B08730F4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2C9D5-0728-4D46-82F0-04553C95F3B5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E235F-9069-463A-AE0A-936B08730F4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2C9D5-0728-4D46-82F0-04553C95F3B5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E235F-9069-463A-AE0A-936B08730F4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2C9D5-0728-4D46-82F0-04553C95F3B5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E235F-9069-463A-AE0A-936B08730F4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C02C9D5-0728-4D46-82F0-04553C95F3B5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9AE235F-9069-463A-AE0A-936B08730F40}" type="slidenum">
              <a:rPr lang="en-CA" smtClean="0"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en-CA" dirty="0" smtClean="0"/>
              <a:t>EGG OSMOSIS EXPERIMENT      </a:t>
            </a:r>
            <a:endParaRPr lang="en-CA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Albert Batista 8-14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2779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000" dirty="0" smtClean="0"/>
              <a:t>Purpose</a:t>
            </a:r>
            <a:endParaRPr lang="en-CA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1). To observe osmosis          in a cell.</a:t>
            </a:r>
          </a:p>
          <a:p>
            <a:endParaRPr lang="en-CA" dirty="0" smtClean="0"/>
          </a:p>
          <a:p>
            <a:r>
              <a:rPr lang="en-CA" dirty="0" smtClean="0"/>
              <a:t>2). Place egg in corn syrup and water.</a:t>
            </a:r>
          </a:p>
          <a:p>
            <a:endParaRPr lang="en-CA" dirty="0"/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3). Wait 24 hours.</a:t>
            </a:r>
          </a:p>
        </p:txBody>
      </p:sp>
      <p:pic>
        <p:nvPicPr>
          <p:cNvPr id="1032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771" y="4638992"/>
            <a:ext cx="2254650" cy="2052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356992"/>
            <a:ext cx="3203848" cy="2564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052736"/>
            <a:ext cx="2254651" cy="2052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012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Purpose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4). Take egg out and see the difference or   change</a:t>
            </a:r>
          </a:p>
          <a:p>
            <a:r>
              <a:rPr lang="en-CA" dirty="0" smtClean="0"/>
              <a:t>5). Measure the height and weight.</a:t>
            </a:r>
          </a:p>
          <a:p>
            <a:r>
              <a:rPr lang="en-CA" dirty="0" smtClean="0"/>
              <a:t>6). Take notes on how it turned out and did it change?</a:t>
            </a:r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88660"/>
            <a:ext cx="2496277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160" y="116632"/>
            <a:ext cx="219573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628" y="3351539"/>
            <a:ext cx="3154585" cy="2093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514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Hypothesis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69160"/>
          </a:xfrm>
        </p:spPr>
        <p:txBody>
          <a:bodyPr>
            <a:normAutofit fontScale="85000" lnSpcReduction="20000"/>
          </a:bodyPr>
          <a:lstStyle/>
          <a:p>
            <a:endParaRPr lang="en-CA" sz="2000" b="1" dirty="0" smtClean="0"/>
          </a:p>
          <a:p>
            <a:r>
              <a:rPr lang="en-CA" sz="2000" b="1" dirty="0" smtClean="0"/>
              <a:t>After 24 hours of egg being in corn syrup.</a:t>
            </a:r>
          </a:p>
          <a:p>
            <a:r>
              <a:rPr lang="en-CA" sz="2000" dirty="0" smtClean="0"/>
              <a:t>The egg height will increase by a little.</a:t>
            </a:r>
          </a:p>
          <a:p>
            <a:r>
              <a:rPr lang="en-CA" sz="2000" dirty="0" smtClean="0"/>
              <a:t>The syrup will soak in egg causing to be heavier in the size.</a:t>
            </a:r>
          </a:p>
          <a:p>
            <a:r>
              <a:rPr lang="en-CA" sz="2000" dirty="0" smtClean="0"/>
              <a:t>The shell of egg will crack</a:t>
            </a:r>
          </a:p>
          <a:p>
            <a:pPr marL="0" indent="0">
              <a:buNone/>
            </a:pPr>
            <a:r>
              <a:rPr lang="en-CA" sz="2000" dirty="0" smtClean="0"/>
              <a:t>      The  syrup particles will leak in.</a:t>
            </a:r>
          </a:p>
          <a:p>
            <a:pPr marL="0" indent="0">
              <a:buNone/>
            </a:pPr>
            <a:r>
              <a:rPr lang="en-CA" sz="2000" dirty="0"/>
              <a:t> </a:t>
            </a:r>
            <a:r>
              <a:rPr lang="en-CA" sz="2000" dirty="0" smtClean="0"/>
              <a:t>     It might fizz and bubble through        </a:t>
            </a:r>
          </a:p>
          <a:p>
            <a:pPr marL="0" indent="0">
              <a:buNone/>
            </a:pPr>
            <a:r>
              <a:rPr lang="en-CA" sz="2000" dirty="0"/>
              <a:t> </a:t>
            </a:r>
            <a:r>
              <a:rPr lang="en-CA" sz="2000" dirty="0" smtClean="0"/>
              <a:t>                        out time.</a:t>
            </a:r>
          </a:p>
          <a:p>
            <a:pPr marL="0" indent="0">
              <a:buNone/>
            </a:pPr>
            <a:r>
              <a:rPr lang="en-CA" sz="2000" b="1" dirty="0"/>
              <a:t> </a:t>
            </a:r>
            <a:r>
              <a:rPr lang="en-CA" sz="2000" b="1" dirty="0" smtClean="0"/>
              <a:t>  After 24 hours of egg in water</a:t>
            </a:r>
          </a:p>
          <a:p>
            <a:pPr marL="0" indent="0">
              <a:buNone/>
            </a:pPr>
            <a:r>
              <a:rPr lang="en-CA" sz="2000" b="1" dirty="0"/>
              <a:t> </a:t>
            </a:r>
            <a:r>
              <a:rPr lang="en-CA" sz="2000" b="1" dirty="0" smtClean="0"/>
              <a:t>   </a:t>
            </a:r>
            <a:r>
              <a:rPr lang="en-CA" sz="2000" dirty="0" smtClean="0"/>
              <a:t>weight will stay the same.</a:t>
            </a:r>
          </a:p>
          <a:p>
            <a:pPr marL="0" indent="0">
              <a:buNone/>
            </a:pPr>
            <a:r>
              <a:rPr lang="en-CA" sz="2000" b="1" dirty="0" smtClean="0"/>
              <a:t>    </a:t>
            </a:r>
            <a:r>
              <a:rPr lang="en-CA" sz="2000" dirty="0" smtClean="0"/>
              <a:t>Size will kind of increase.</a:t>
            </a:r>
          </a:p>
          <a:p>
            <a:pPr marL="0" indent="0">
              <a:buNone/>
            </a:pPr>
            <a:r>
              <a:rPr lang="en-CA" sz="2000" b="1" dirty="0"/>
              <a:t> </a:t>
            </a:r>
            <a:r>
              <a:rPr lang="en-CA" sz="2000" b="1" dirty="0" smtClean="0"/>
              <a:t>   </a:t>
            </a:r>
            <a:r>
              <a:rPr lang="en-CA" sz="2000" dirty="0" smtClean="0"/>
              <a:t>Height will of increased.</a:t>
            </a:r>
          </a:p>
          <a:p>
            <a:pPr marL="0" indent="0">
              <a:buNone/>
            </a:pPr>
            <a:r>
              <a:rPr lang="en-CA" sz="2000" b="1" dirty="0"/>
              <a:t> </a:t>
            </a:r>
            <a:r>
              <a:rPr lang="en-CA" sz="2000" b="1" dirty="0" smtClean="0"/>
              <a:t>   </a:t>
            </a:r>
            <a:r>
              <a:rPr lang="en-CA" sz="2000" dirty="0" smtClean="0"/>
              <a:t>Cracks will occur.</a:t>
            </a:r>
          </a:p>
          <a:p>
            <a:pPr marL="0" indent="0">
              <a:buNone/>
            </a:pPr>
            <a:r>
              <a:rPr lang="en-CA" sz="2000" dirty="0"/>
              <a:t> </a:t>
            </a:r>
            <a:r>
              <a:rPr lang="en-CA" sz="2000" dirty="0" smtClean="0"/>
              <a:t>    water will have soaked inside    making a difference in the egg.</a:t>
            </a:r>
          </a:p>
          <a:p>
            <a:pPr marL="0" indent="0">
              <a:buNone/>
            </a:pPr>
            <a:r>
              <a:rPr lang="en-CA" sz="2000" dirty="0" smtClean="0"/>
              <a:t>   </a:t>
            </a:r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24744"/>
            <a:ext cx="4038600" cy="302895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221088"/>
            <a:ext cx="3347417" cy="251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484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 </a:t>
            </a:r>
            <a:r>
              <a:rPr lang="en-CA" b="1" dirty="0" smtClean="0"/>
              <a:t>Observations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After 2 hours.</a:t>
            </a:r>
          </a:p>
          <a:p>
            <a:r>
              <a:rPr lang="en-CA" dirty="0" smtClean="0"/>
              <a:t>Eggs are starting to float</a:t>
            </a:r>
          </a:p>
          <a:p>
            <a:r>
              <a:rPr lang="en-CA" dirty="0" smtClean="0"/>
              <a:t>Whit foam at the top of the egg.</a:t>
            </a:r>
          </a:p>
          <a:p>
            <a:r>
              <a:rPr lang="en-CA" dirty="0" smtClean="0"/>
              <a:t>The skin of the egg is gone</a:t>
            </a:r>
          </a:p>
          <a:p>
            <a:r>
              <a:rPr lang="en-CA" dirty="0" smtClean="0"/>
              <a:t>The egg turned soft and jelly-like (squishy</a:t>
            </a:r>
          </a:p>
          <a:p>
            <a:r>
              <a:rPr lang="en-CA" dirty="0" smtClean="0"/>
              <a:t>After 24 hours egg appeared soft and squishy and turned out different.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70242" y="766461"/>
            <a:ext cx="1872209" cy="2444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720" y="2060848"/>
            <a:ext cx="2520280" cy="189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45024"/>
            <a:ext cx="2520280" cy="189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4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Conclusion.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 smtClean="0"/>
              <a:t>The egg in water had a much higher concentration.</a:t>
            </a:r>
          </a:p>
          <a:p>
            <a:r>
              <a:rPr lang="en-CA" dirty="0" smtClean="0"/>
              <a:t>Turned out looking different.</a:t>
            </a:r>
          </a:p>
          <a:p>
            <a:r>
              <a:rPr lang="en-CA" dirty="0" smtClean="0"/>
              <a:t>The corn syrup had the more lower concentration then the higher , water</a:t>
            </a:r>
          </a:p>
          <a:p>
            <a:r>
              <a:rPr lang="en-CA" dirty="0" smtClean="0"/>
              <a:t>I had the size weight and measurement mostly correct .</a:t>
            </a:r>
          </a:p>
          <a:p>
            <a:r>
              <a:rPr lang="en-CA" dirty="0" smtClean="0"/>
              <a:t>The corn syrup egg is much smaller then the one in water</a:t>
            </a:r>
          </a:p>
          <a:p>
            <a:r>
              <a:rPr lang="en-CA" dirty="0" smtClean="0"/>
              <a:t>My hypothesis was estimated right.</a:t>
            </a:r>
            <a:endParaRPr lang="en-C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40768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473116"/>
            <a:ext cx="3960440" cy="2214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225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Materials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Vinegar</a:t>
            </a:r>
          </a:p>
          <a:p>
            <a:endParaRPr lang="en-CA" dirty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Corn Syrup</a:t>
            </a:r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pPr marL="0" indent="0">
              <a:buNone/>
            </a:pPr>
            <a:r>
              <a:rPr lang="en-CA" dirty="0" smtClean="0"/>
              <a:t>2 eggs</a:t>
            </a:r>
            <a:endParaRPr lang="en-CA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8" t="6285" r="23075" b="8727"/>
          <a:stretch/>
        </p:blipFill>
        <p:spPr bwMode="auto">
          <a:xfrm flipH="1">
            <a:off x="6660232" y="332656"/>
            <a:ext cx="2160240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4" t="479" r="17762" b="5287"/>
          <a:stretch/>
        </p:blipFill>
        <p:spPr bwMode="auto">
          <a:xfrm>
            <a:off x="4067944" y="2574033"/>
            <a:ext cx="216024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0" t="26343" r="54605" b="51460"/>
          <a:stretch/>
        </p:blipFill>
        <p:spPr bwMode="auto">
          <a:xfrm>
            <a:off x="6307383" y="5013176"/>
            <a:ext cx="2160240" cy="97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874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Materials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Balance (weight)</a:t>
            </a:r>
          </a:p>
          <a:p>
            <a:endParaRPr lang="en-CA" dirty="0"/>
          </a:p>
          <a:p>
            <a:endParaRPr lang="en-CA" dirty="0" smtClean="0"/>
          </a:p>
          <a:p>
            <a:r>
              <a:rPr lang="en-CA" dirty="0" smtClean="0">
                <a:latin typeface="Arial Narrow" pitchFamily="34" charset="0"/>
              </a:rPr>
              <a:t>Flexible measuring tape</a:t>
            </a:r>
          </a:p>
          <a:p>
            <a:endParaRPr lang="en-CA" dirty="0">
              <a:latin typeface="Arial Narrow" pitchFamily="34" charset="0"/>
            </a:endParaRPr>
          </a:p>
          <a:p>
            <a:endParaRPr lang="en-CA" dirty="0" smtClean="0">
              <a:latin typeface="Arial Narrow" pitchFamily="34" charset="0"/>
            </a:endParaRPr>
          </a:p>
          <a:p>
            <a:r>
              <a:rPr lang="en-CA" dirty="0" smtClean="0">
                <a:latin typeface="Arial Narrow" pitchFamily="34" charset="0"/>
              </a:rPr>
              <a:t>Water</a:t>
            </a:r>
          </a:p>
          <a:p>
            <a:endParaRPr lang="en-CA" dirty="0">
              <a:latin typeface="Arial Narrow" pitchFamily="34" charset="0"/>
            </a:endParaRPr>
          </a:p>
          <a:p>
            <a:r>
              <a:rPr lang="en-CA" dirty="0" smtClean="0">
                <a:latin typeface="Arial Narrow" pitchFamily="34" charset="0"/>
              </a:rPr>
              <a:t>2 beakers</a:t>
            </a:r>
            <a:endParaRPr lang="en-CA" dirty="0">
              <a:latin typeface="Arial Narrow" pitchFamily="34" charset="0"/>
            </a:endParaRP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6" t="17296" b="21151"/>
          <a:stretch/>
        </p:blipFill>
        <p:spPr bwMode="auto">
          <a:xfrm>
            <a:off x="4067944" y="836712"/>
            <a:ext cx="3503376" cy="17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" t="25078" b="32836"/>
          <a:stretch/>
        </p:blipFill>
        <p:spPr bwMode="auto">
          <a:xfrm>
            <a:off x="5687616" y="2276872"/>
            <a:ext cx="3456384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0" r="26886" b="30186"/>
          <a:stretch/>
        </p:blipFill>
        <p:spPr bwMode="auto">
          <a:xfrm>
            <a:off x="3563888" y="3573016"/>
            <a:ext cx="3456384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869160"/>
            <a:ext cx="3456384" cy="1382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0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84</TotalTime>
  <Words>295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EGG OSMOSIS EXPERIMENT      </vt:lpstr>
      <vt:lpstr>Purpose</vt:lpstr>
      <vt:lpstr>Purpose</vt:lpstr>
      <vt:lpstr>Hypothesis</vt:lpstr>
      <vt:lpstr> Observations</vt:lpstr>
      <vt:lpstr>Conclusion.</vt:lpstr>
      <vt:lpstr>Materials</vt:lpstr>
      <vt:lpstr>Materials</vt:lpstr>
    </vt:vector>
  </TitlesOfParts>
  <Company>Winnipeg School Division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EGG OSMOSIS EXPERIMENT      </dc:title>
  <dc:creator>Winnipeg School Division</dc:creator>
  <cp:lastModifiedBy>Winnipeg School Division</cp:lastModifiedBy>
  <cp:revision>14</cp:revision>
  <dcterms:created xsi:type="dcterms:W3CDTF">2012-01-11T20:04:06Z</dcterms:created>
  <dcterms:modified xsi:type="dcterms:W3CDTF">2012-02-14T16:21:14Z</dcterms:modified>
</cp:coreProperties>
</file>