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0B86FF-7496-4C27-8A5A-67BA8BDFD432}" type="datetimeFigureOut">
              <a:rPr lang="en-CA" smtClean="0"/>
              <a:t>27/01/2012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AE2C551-C88E-4004-A35D-11BBCF2A2C4A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0032" y="5157192"/>
            <a:ext cx="3960440" cy="1320552"/>
          </a:xfrm>
        </p:spPr>
        <p:txBody>
          <a:bodyPr>
            <a:normAutofit/>
          </a:bodyPr>
          <a:lstStyle/>
          <a:p>
            <a:r>
              <a:rPr lang="en-CA" sz="2400" dirty="0" smtClean="0">
                <a:solidFill>
                  <a:schemeClr val="tx1"/>
                </a:solidFill>
              </a:rPr>
              <a:t>Joshua Lingal 8-14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67815" y="260648"/>
            <a:ext cx="677253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Egg Osmosis Experiment</a:t>
            </a:r>
            <a:endParaRPr lang="en-US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614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Observations: After Water 48 hrs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After 2 days…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 smtClean="0"/>
              <a:t>Seems larger</a:t>
            </a:r>
          </a:p>
          <a:p>
            <a:endParaRPr lang="en-CA" dirty="0"/>
          </a:p>
          <a:p>
            <a:r>
              <a:rPr lang="en-CA" dirty="0" smtClean="0"/>
              <a:t>Somewhat transparent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16832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77232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Conclusion</a:t>
            </a:r>
            <a:endParaRPr lang="en-CA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2" y="2162175"/>
            <a:ext cx="3228975" cy="344805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687" y="2166937"/>
            <a:ext cx="3228975" cy="3438525"/>
          </a:xfrm>
        </p:spPr>
      </p:pic>
      <p:sp>
        <p:nvSpPr>
          <p:cNvPr id="7" name="Rectangle 6"/>
          <p:cNvSpPr/>
          <p:nvPr/>
        </p:nvSpPr>
        <p:spPr>
          <a:xfrm>
            <a:off x="0" y="5833842"/>
            <a:ext cx="491144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Corn Syrup Egg</a:t>
            </a:r>
            <a:endParaRPr lang="en-US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08104" y="5840263"/>
            <a:ext cx="23490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Water Egg</a:t>
            </a:r>
            <a:endParaRPr lang="en-US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606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b="1" dirty="0" smtClean="0"/>
              <a:t>Conclusion: What happened to egg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After corn syrup…</a:t>
            </a:r>
          </a:p>
          <a:p>
            <a:r>
              <a:rPr lang="en-CA" dirty="0"/>
              <a:t>E</a:t>
            </a:r>
            <a:r>
              <a:rPr lang="en-CA" dirty="0" smtClean="0"/>
              <a:t>gg </a:t>
            </a:r>
            <a:r>
              <a:rPr lang="en-CA" dirty="0" smtClean="0"/>
              <a:t>got smaller</a:t>
            </a:r>
          </a:p>
          <a:p>
            <a:r>
              <a:rPr lang="en-CA" dirty="0"/>
              <a:t>E</a:t>
            </a:r>
            <a:r>
              <a:rPr lang="en-CA" dirty="0" smtClean="0"/>
              <a:t>gg </a:t>
            </a:r>
            <a:r>
              <a:rPr lang="en-CA" dirty="0" smtClean="0"/>
              <a:t>(high concentration)</a:t>
            </a:r>
          </a:p>
          <a:p>
            <a:r>
              <a:rPr lang="en-CA" dirty="0"/>
              <a:t>C</a:t>
            </a:r>
            <a:r>
              <a:rPr lang="en-CA" dirty="0" smtClean="0"/>
              <a:t>orn </a:t>
            </a:r>
            <a:r>
              <a:rPr lang="en-CA" dirty="0" smtClean="0"/>
              <a:t>syrup (low concentration)</a:t>
            </a:r>
          </a:p>
          <a:p>
            <a:r>
              <a:rPr lang="en-CA" dirty="0"/>
              <a:t>W</a:t>
            </a:r>
            <a:r>
              <a:rPr lang="en-CA" dirty="0" smtClean="0"/>
              <a:t>ater </a:t>
            </a:r>
            <a:r>
              <a:rPr lang="en-CA" dirty="0" smtClean="0"/>
              <a:t>moved from higher to lower concentration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After water…</a:t>
            </a:r>
          </a:p>
          <a:p>
            <a:r>
              <a:rPr lang="en-CA" dirty="0"/>
              <a:t>E</a:t>
            </a:r>
            <a:r>
              <a:rPr lang="en-CA" dirty="0" smtClean="0"/>
              <a:t>gg </a:t>
            </a:r>
            <a:r>
              <a:rPr lang="en-CA" dirty="0" smtClean="0"/>
              <a:t>got larger</a:t>
            </a:r>
          </a:p>
          <a:p>
            <a:r>
              <a:rPr lang="en-CA" dirty="0"/>
              <a:t>E</a:t>
            </a:r>
            <a:r>
              <a:rPr lang="en-CA" dirty="0" smtClean="0"/>
              <a:t>gg </a:t>
            </a:r>
            <a:r>
              <a:rPr lang="en-CA" dirty="0" smtClean="0"/>
              <a:t>(low concentration)</a:t>
            </a:r>
          </a:p>
          <a:p>
            <a:r>
              <a:rPr lang="en-CA" dirty="0"/>
              <a:t>W</a:t>
            </a:r>
            <a:r>
              <a:rPr lang="en-CA" dirty="0" smtClean="0"/>
              <a:t>ater </a:t>
            </a:r>
            <a:r>
              <a:rPr lang="en-CA" dirty="0" smtClean="0"/>
              <a:t>(high concentration)</a:t>
            </a:r>
          </a:p>
          <a:p>
            <a:r>
              <a:rPr lang="en-CA" dirty="0"/>
              <a:t>W</a:t>
            </a:r>
            <a:r>
              <a:rPr lang="en-CA" dirty="0" smtClean="0"/>
              <a:t>ater </a:t>
            </a:r>
            <a:r>
              <a:rPr lang="en-CA" dirty="0" smtClean="0"/>
              <a:t>moved from higher to lower concentration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3494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Conclusion: Hypothesis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A" dirty="0" smtClean="0"/>
              <a:t>Corn Syrup Egg:</a:t>
            </a:r>
          </a:p>
          <a:p>
            <a:r>
              <a:rPr lang="en-CA" dirty="0" smtClean="0"/>
              <a:t>Hypothesis right and wrong</a:t>
            </a:r>
          </a:p>
          <a:p>
            <a:pPr marL="0" indent="0">
              <a:buNone/>
            </a:pPr>
            <a:r>
              <a:rPr lang="en-CA" dirty="0" smtClean="0"/>
              <a:t>I said…</a:t>
            </a:r>
          </a:p>
          <a:p>
            <a:r>
              <a:rPr lang="en-CA" dirty="0" smtClean="0"/>
              <a:t>Weight stays the same</a:t>
            </a:r>
          </a:p>
          <a:p>
            <a:r>
              <a:rPr lang="en-CA" dirty="0" smtClean="0"/>
              <a:t>Size won’t change</a:t>
            </a:r>
          </a:p>
          <a:p>
            <a:r>
              <a:rPr lang="en-CA" dirty="0" smtClean="0"/>
              <a:t>Will turn kind of brown</a:t>
            </a:r>
          </a:p>
          <a:p>
            <a:pPr marL="0" indent="0">
              <a:buNone/>
            </a:pPr>
            <a:r>
              <a:rPr lang="en-CA" dirty="0" smtClean="0"/>
              <a:t>What happened…</a:t>
            </a:r>
          </a:p>
          <a:p>
            <a:r>
              <a:rPr lang="en-CA" dirty="0" smtClean="0"/>
              <a:t>Weigh lighter</a:t>
            </a:r>
          </a:p>
          <a:p>
            <a:r>
              <a:rPr lang="en-CA" dirty="0" smtClean="0"/>
              <a:t>Size got smaller</a:t>
            </a:r>
          </a:p>
          <a:p>
            <a:r>
              <a:rPr lang="en-CA" dirty="0" smtClean="0"/>
              <a:t>Turned brownish</a:t>
            </a:r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A" dirty="0" smtClean="0"/>
              <a:t>Water Egg:</a:t>
            </a:r>
          </a:p>
          <a:p>
            <a:r>
              <a:rPr lang="en-CA" dirty="0" smtClean="0"/>
              <a:t>Hypothesis right and wrong</a:t>
            </a:r>
          </a:p>
          <a:p>
            <a:pPr marL="0" indent="0">
              <a:buNone/>
            </a:pPr>
            <a:r>
              <a:rPr lang="en-CA" dirty="0" smtClean="0"/>
              <a:t>I said…</a:t>
            </a:r>
          </a:p>
          <a:p>
            <a:r>
              <a:rPr lang="en-CA" dirty="0" smtClean="0"/>
              <a:t>Will weigh heavier</a:t>
            </a:r>
          </a:p>
          <a:p>
            <a:r>
              <a:rPr lang="en-CA" dirty="0" smtClean="0"/>
              <a:t>Size stays the same</a:t>
            </a:r>
          </a:p>
          <a:p>
            <a:r>
              <a:rPr lang="en-CA" dirty="0" smtClean="0"/>
              <a:t>Look pale</a:t>
            </a:r>
          </a:p>
          <a:p>
            <a:pPr marL="0" indent="0">
              <a:buNone/>
            </a:pPr>
            <a:r>
              <a:rPr lang="en-CA" dirty="0" smtClean="0"/>
              <a:t>What happened…</a:t>
            </a:r>
          </a:p>
          <a:p>
            <a:r>
              <a:rPr lang="en-CA" dirty="0" smtClean="0"/>
              <a:t>Weigh heavier</a:t>
            </a:r>
          </a:p>
          <a:p>
            <a:r>
              <a:rPr lang="en-CA" dirty="0" smtClean="0"/>
              <a:t>Size got larger</a:t>
            </a:r>
          </a:p>
          <a:p>
            <a:r>
              <a:rPr lang="en-CA" dirty="0" smtClean="0"/>
              <a:t>Looked transparent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48899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Purpose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CA" dirty="0" smtClean="0"/>
              <a:t>Place eggs in vinegar to remove shell</a:t>
            </a:r>
          </a:p>
          <a:p>
            <a:pPr marL="514350" indent="-514350">
              <a:buFont typeface="+mj-lt"/>
              <a:buAutoNum type="arabicPeriod"/>
            </a:pPr>
            <a:endParaRPr lang="en-CA" dirty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Measure weight of egg using balance</a:t>
            </a:r>
          </a:p>
          <a:p>
            <a:pPr marL="514350" indent="-514350">
              <a:buFont typeface="+mj-lt"/>
              <a:buAutoNum type="arabicPeriod"/>
            </a:pPr>
            <a:endParaRPr lang="en-CA" dirty="0"/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Measure size of egg using measuring tape/string</a:t>
            </a:r>
            <a:endParaRPr lang="en-C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989" y="332656"/>
            <a:ext cx="1545952" cy="206126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985" y="2564904"/>
            <a:ext cx="2406915" cy="18051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658122"/>
            <a:ext cx="2051720" cy="153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72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Purpose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4. Place one egg in water and one egg in corn syrup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5. Weigh and measure eggs again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126952"/>
            <a:ext cx="2406187" cy="180464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36712"/>
            <a:ext cx="1571160" cy="20948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876" y="4293096"/>
            <a:ext cx="2592198" cy="19441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07" y="4293096"/>
            <a:ext cx="2592199" cy="194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49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Hypothesis: </a:t>
            </a:r>
            <a:r>
              <a:rPr lang="en-CA" b="1" dirty="0"/>
              <a:t>C</a:t>
            </a:r>
            <a:r>
              <a:rPr lang="en-CA" b="1" dirty="0" smtClean="0"/>
              <a:t>orn Syrup Egg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Weight stay the same</a:t>
            </a:r>
          </a:p>
          <a:p>
            <a:endParaRPr lang="en-CA" dirty="0"/>
          </a:p>
          <a:p>
            <a:r>
              <a:rPr lang="en-CA" dirty="0" smtClean="0"/>
              <a:t>Size stay like before</a:t>
            </a:r>
          </a:p>
          <a:p>
            <a:endParaRPr lang="en-CA" dirty="0"/>
          </a:p>
          <a:p>
            <a:r>
              <a:rPr lang="en-CA" dirty="0" smtClean="0"/>
              <a:t>Turn brownish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  <p:extLst>
      <p:ext uri="{BB962C8B-B14F-4D97-AF65-F5344CB8AC3E}">
        <p14:creationId xmlns:p14="http://schemas.microsoft.com/office/powerpoint/2010/main" val="119864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Hypothesis: Water Egg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Egg weigh heavier</a:t>
            </a:r>
          </a:p>
          <a:p>
            <a:endParaRPr lang="en-CA" dirty="0"/>
          </a:p>
          <a:p>
            <a:r>
              <a:rPr lang="en-CA" dirty="0" smtClean="0"/>
              <a:t>Size remain the same</a:t>
            </a:r>
          </a:p>
          <a:p>
            <a:endParaRPr lang="en-CA" dirty="0"/>
          </a:p>
          <a:p>
            <a:r>
              <a:rPr lang="en-CA" dirty="0" smtClean="0"/>
              <a:t>Egg will look pale</a:t>
            </a:r>
            <a:endParaRPr lang="en-CA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333817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Materials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/>
              <a:t>V</a:t>
            </a:r>
            <a:r>
              <a:rPr lang="en-CA" dirty="0" smtClean="0"/>
              <a:t>inegar</a:t>
            </a:r>
            <a:endParaRPr lang="en-CA" dirty="0" smtClean="0"/>
          </a:p>
          <a:p>
            <a:r>
              <a:rPr lang="en-CA" dirty="0"/>
              <a:t>C</a:t>
            </a:r>
            <a:r>
              <a:rPr lang="en-CA" dirty="0" smtClean="0"/>
              <a:t>orn </a:t>
            </a:r>
            <a:r>
              <a:rPr lang="en-CA" dirty="0" smtClean="0"/>
              <a:t>syrup</a:t>
            </a:r>
            <a:endParaRPr lang="en-CA" dirty="0"/>
          </a:p>
          <a:p>
            <a:r>
              <a:rPr lang="en-CA" dirty="0" smtClean="0"/>
              <a:t>2 eggs</a:t>
            </a:r>
          </a:p>
          <a:p>
            <a:r>
              <a:rPr lang="en-CA" dirty="0"/>
              <a:t>B</a:t>
            </a:r>
            <a:r>
              <a:rPr lang="en-CA" dirty="0" smtClean="0"/>
              <a:t>alance</a:t>
            </a:r>
            <a:endParaRPr lang="en-CA" dirty="0"/>
          </a:p>
          <a:p>
            <a:r>
              <a:rPr lang="en-CA" dirty="0"/>
              <a:t>M</a:t>
            </a:r>
            <a:r>
              <a:rPr lang="en-CA" dirty="0" smtClean="0"/>
              <a:t>easuring </a:t>
            </a:r>
            <a:r>
              <a:rPr lang="en-CA" dirty="0" smtClean="0"/>
              <a:t>T</a:t>
            </a:r>
            <a:r>
              <a:rPr lang="en-CA" dirty="0" smtClean="0"/>
              <a:t>ape </a:t>
            </a:r>
            <a:r>
              <a:rPr lang="en-CA" dirty="0" smtClean="0"/>
              <a:t>&amp; </a:t>
            </a:r>
            <a:r>
              <a:rPr lang="en-CA" dirty="0" smtClean="0"/>
              <a:t>String</a:t>
            </a:r>
            <a:endParaRPr lang="en-CA" dirty="0" smtClean="0"/>
          </a:p>
          <a:p>
            <a:r>
              <a:rPr lang="en-CA" dirty="0"/>
              <a:t>W</a:t>
            </a:r>
            <a:r>
              <a:rPr lang="en-CA" dirty="0" smtClean="0"/>
              <a:t>ater</a:t>
            </a:r>
            <a:endParaRPr lang="en-CA" dirty="0" smtClean="0"/>
          </a:p>
          <a:p>
            <a:r>
              <a:rPr lang="en-CA" dirty="0" smtClean="0"/>
              <a:t>2 beakers</a:t>
            </a:r>
          </a:p>
          <a:p>
            <a:endParaRPr lang="en-CA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1" t="4790" r="13885" b="5085"/>
          <a:stretch/>
        </p:blipFill>
        <p:spPr>
          <a:xfrm>
            <a:off x="3727761" y="1088097"/>
            <a:ext cx="1349270" cy="1540205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27" y="821454"/>
            <a:ext cx="1355136" cy="18068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946" y="1023318"/>
            <a:ext cx="2118883" cy="15891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660" y="2844264"/>
            <a:ext cx="2034403" cy="15258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215" y="4545563"/>
            <a:ext cx="2346908" cy="176018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781547"/>
            <a:ext cx="2129589" cy="159719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894" y="4545563"/>
            <a:ext cx="2279238" cy="17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74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Observations</a:t>
            </a:r>
            <a:endParaRPr lang="en-CA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4324164"/>
              </p:ext>
            </p:extLst>
          </p:nvPr>
        </p:nvGraphicFramePr>
        <p:xfrm>
          <a:off x="457200" y="1600200"/>
          <a:ext cx="8003232" cy="4565104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667744"/>
                <a:gridCol w="2667744"/>
                <a:gridCol w="2667744"/>
              </a:tblGrid>
              <a:tr h="1183546">
                <a:tc>
                  <a:txBody>
                    <a:bodyPr/>
                    <a:lstStyle/>
                    <a:p>
                      <a:r>
                        <a:rPr lang="en-CA" dirty="0" smtClean="0"/>
                        <a:t>Egg</a:t>
                      </a:r>
                    </a:p>
                    <a:p>
                      <a:endParaRPr lang="en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Before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After</a:t>
                      </a:r>
                      <a:endParaRPr lang="en-CA" dirty="0"/>
                    </a:p>
                  </a:txBody>
                  <a:tcPr/>
                </a:tc>
              </a:tr>
              <a:tr h="1690779">
                <a:tc>
                  <a:txBody>
                    <a:bodyPr/>
                    <a:lstStyle/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Corn Syrup</a:t>
                      </a:r>
                    </a:p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W- 64.9 g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S- 16.0</a:t>
                      </a:r>
                      <a:r>
                        <a:rPr lang="en-CA" baseline="0" dirty="0" smtClean="0"/>
                        <a:t> cm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W- 35.3 g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S- 13 cm</a:t>
                      </a:r>
                      <a:endParaRPr lang="en-CA" dirty="0"/>
                    </a:p>
                  </a:txBody>
                  <a:tcPr/>
                </a:tc>
              </a:tr>
              <a:tr h="1690779">
                <a:tc>
                  <a:txBody>
                    <a:bodyPr/>
                    <a:lstStyle/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Water</a:t>
                      </a:r>
                    </a:p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W- 65.8 g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S- 16.5 cm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W- 83.3 g</a:t>
                      </a:r>
                    </a:p>
                    <a:p>
                      <a:endParaRPr lang="en-CA" dirty="0" smtClean="0"/>
                    </a:p>
                    <a:p>
                      <a:r>
                        <a:rPr lang="en-CA" dirty="0" smtClean="0"/>
                        <a:t>S-</a:t>
                      </a:r>
                      <a:r>
                        <a:rPr lang="en-CA" baseline="0" dirty="0" smtClean="0"/>
                        <a:t> 18 cm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364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Observations: After Vinegar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Bubbles coming off egg</a:t>
            </a:r>
          </a:p>
          <a:p>
            <a:endParaRPr lang="en-CA" dirty="0"/>
          </a:p>
          <a:p>
            <a:r>
              <a:rPr lang="en-CA" dirty="0" smtClean="0"/>
              <a:t>Bunch of white foam at top of beaker</a:t>
            </a:r>
          </a:p>
          <a:p>
            <a:endParaRPr lang="en-CA" dirty="0"/>
          </a:p>
          <a:p>
            <a:r>
              <a:rPr lang="en-CA" dirty="0" smtClean="0"/>
              <a:t>Egg became soft and jellylike (squishy)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2515071"/>
            <a:ext cx="3657600" cy="2742258"/>
          </a:xfrm>
        </p:spPr>
      </p:pic>
    </p:spTree>
    <p:extLst>
      <p:ext uri="{BB962C8B-B14F-4D97-AF65-F5344CB8AC3E}">
        <p14:creationId xmlns:p14="http://schemas.microsoft.com/office/powerpoint/2010/main" val="17345563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/>
              <a:t>Observations: After Syrup 48 hrs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After 2 days…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 smtClean="0"/>
              <a:t>Looked soft</a:t>
            </a:r>
          </a:p>
          <a:p>
            <a:endParaRPr lang="en-CA" dirty="0"/>
          </a:p>
          <a:p>
            <a:r>
              <a:rPr lang="en-CA" dirty="0" smtClean="0"/>
              <a:t>Soggy</a:t>
            </a:r>
          </a:p>
          <a:p>
            <a:endParaRPr lang="en-CA" dirty="0"/>
          </a:p>
          <a:p>
            <a:r>
              <a:rPr lang="en-CA" dirty="0" smtClean="0"/>
              <a:t>Brownish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2515071"/>
            <a:ext cx="3657600" cy="2742258"/>
          </a:xfrm>
        </p:spPr>
      </p:pic>
    </p:spTree>
    <p:extLst>
      <p:ext uri="{BB962C8B-B14F-4D97-AF65-F5344CB8AC3E}">
        <p14:creationId xmlns:p14="http://schemas.microsoft.com/office/powerpoint/2010/main" val="160682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134</TotalTime>
  <Words>300</Words>
  <Application>Microsoft Office PowerPoint</Application>
  <PresentationFormat>On-screen Show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PowerPoint Presentation</vt:lpstr>
      <vt:lpstr>Purpose</vt:lpstr>
      <vt:lpstr>Purpose</vt:lpstr>
      <vt:lpstr>Hypothesis: Corn Syrup Egg</vt:lpstr>
      <vt:lpstr>Hypothesis: Water Egg</vt:lpstr>
      <vt:lpstr>Materials</vt:lpstr>
      <vt:lpstr>Observations</vt:lpstr>
      <vt:lpstr>Observations: After Vinegar</vt:lpstr>
      <vt:lpstr>Observations: After Syrup 48 hrs</vt:lpstr>
      <vt:lpstr>Observations: After Water 48 hrs</vt:lpstr>
      <vt:lpstr>Conclusion</vt:lpstr>
      <vt:lpstr>Conclusion: What happened to egg</vt:lpstr>
      <vt:lpstr>Conclusion: Hypothesis</vt:lpstr>
    </vt:vector>
  </TitlesOfParts>
  <Company>Winnipeg School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Osmosis Experiment</dc:title>
  <dc:creator>Winnipeg School Division</dc:creator>
  <cp:lastModifiedBy>Winnipeg School Division</cp:lastModifiedBy>
  <cp:revision>15</cp:revision>
  <dcterms:created xsi:type="dcterms:W3CDTF">2011-12-19T20:00:16Z</dcterms:created>
  <dcterms:modified xsi:type="dcterms:W3CDTF">2012-01-27T14:23:38Z</dcterms:modified>
</cp:coreProperties>
</file>